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90" r:id="rId1"/>
  </p:sldMasterIdLst>
  <p:notesMasterIdLst>
    <p:notesMasterId r:id="rId11"/>
  </p:notesMasterIdLst>
  <p:sldIdLst>
    <p:sldId id="256" r:id="rId2"/>
    <p:sldId id="262" r:id="rId3"/>
    <p:sldId id="260" r:id="rId4"/>
    <p:sldId id="266" r:id="rId5"/>
    <p:sldId id="258" r:id="rId6"/>
    <p:sldId id="267" r:id="rId7"/>
    <p:sldId id="268" r:id="rId8"/>
    <p:sldId id="273" r:id="rId9"/>
    <p:sldId id="27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895"/>
    <p:restoredTop sz="94650"/>
  </p:normalViewPr>
  <p:slideViewPr>
    <p:cSldViewPr snapToGrid="0" snapToObjects="1">
      <p:cViewPr>
        <p:scale>
          <a:sx n="73" d="100"/>
          <a:sy n="73" d="100"/>
        </p:scale>
        <p:origin x="-126"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diagrams/_rels/data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diagrams/_rels/drawing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image" Target="../media/image4.jpeg"/><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AE30E1-FCC1-3844-A99C-21B4EAA356C4}" type="doc">
      <dgm:prSet loTypeId="urn:microsoft.com/office/officeart/2005/8/layout/chevron1" loCatId="" qsTypeId="urn:microsoft.com/office/officeart/2005/8/quickstyle/simple1" qsCatId="simple" csTypeId="urn:microsoft.com/office/officeart/2005/8/colors/accent1_2" csCatId="accent1" phldr="1"/>
      <dgm:spPr/>
    </dgm:pt>
    <dgm:pt modelId="{85E0258A-FA84-454B-9E60-5A1A2F44D708}">
      <dgm:prSet phldrT="[Text]" custT="1"/>
      <dgm:spPr>
        <a:solidFill>
          <a:srgbClr val="002060"/>
        </a:solidFill>
      </dgm:spPr>
      <dgm:t>
        <a:bodyPr/>
        <a:lstStyle/>
        <a:p>
          <a:r>
            <a:rPr lang="en-AU" sz="1600" dirty="0"/>
            <a:t>Automatic production data capture in real-time</a:t>
          </a:r>
          <a:endParaRPr lang="en-GB" sz="1600" dirty="0"/>
        </a:p>
      </dgm:t>
    </dgm:pt>
    <dgm:pt modelId="{62D8579D-69B8-6745-9ECD-B12C811FCFA5}" type="parTrans" cxnId="{98B97497-646B-EB4E-82EA-FF09176E805F}">
      <dgm:prSet/>
      <dgm:spPr/>
      <dgm:t>
        <a:bodyPr/>
        <a:lstStyle/>
        <a:p>
          <a:endParaRPr lang="en-GB" sz="1600"/>
        </a:p>
      </dgm:t>
    </dgm:pt>
    <dgm:pt modelId="{2D6ABE01-8D75-3147-8488-D32D619D9E2B}" type="sibTrans" cxnId="{98B97497-646B-EB4E-82EA-FF09176E805F}">
      <dgm:prSet/>
      <dgm:spPr/>
      <dgm:t>
        <a:bodyPr/>
        <a:lstStyle/>
        <a:p>
          <a:endParaRPr lang="en-GB" sz="1600"/>
        </a:p>
      </dgm:t>
    </dgm:pt>
    <dgm:pt modelId="{FC606CD8-1AFD-C04E-A139-032BC398B555}">
      <dgm:prSet phldrT="[Text]" custT="1"/>
      <dgm:spPr>
        <a:solidFill>
          <a:srgbClr val="002060"/>
        </a:solidFill>
      </dgm:spPr>
      <dgm:t>
        <a:bodyPr/>
        <a:lstStyle/>
        <a:p>
          <a:r>
            <a:rPr lang="en-AU" sz="1600" dirty="0"/>
            <a:t>Reporting consistent production audit trail in the company</a:t>
          </a:r>
          <a:endParaRPr lang="en-GB" sz="1600" dirty="0"/>
        </a:p>
      </dgm:t>
    </dgm:pt>
    <dgm:pt modelId="{1B194853-D860-2149-8D2E-2062059879F4}" type="parTrans" cxnId="{5D7886C4-821D-8E42-9F8D-D0FC74838886}">
      <dgm:prSet/>
      <dgm:spPr/>
      <dgm:t>
        <a:bodyPr/>
        <a:lstStyle/>
        <a:p>
          <a:endParaRPr lang="en-GB" sz="1600"/>
        </a:p>
      </dgm:t>
    </dgm:pt>
    <dgm:pt modelId="{826D0011-964C-8B43-A517-4AD54EC33CB0}" type="sibTrans" cxnId="{5D7886C4-821D-8E42-9F8D-D0FC74838886}">
      <dgm:prSet/>
      <dgm:spPr/>
      <dgm:t>
        <a:bodyPr/>
        <a:lstStyle/>
        <a:p>
          <a:endParaRPr lang="en-GB" sz="1600"/>
        </a:p>
      </dgm:t>
    </dgm:pt>
    <dgm:pt modelId="{E8BCAC5D-21BC-2F47-979B-42D1E124109A}">
      <dgm:prSet phldrT="[Text]" custT="1"/>
      <dgm:spPr>
        <a:solidFill>
          <a:srgbClr val="002060"/>
        </a:solidFill>
      </dgm:spPr>
      <dgm:t>
        <a:bodyPr/>
        <a:lstStyle/>
        <a:p>
          <a:r>
            <a:rPr lang="en-AU" sz="1600" dirty="0"/>
            <a:t>Enhance the job communication process from production to customer service</a:t>
          </a:r>
          <a:endParaRPr lang="en-GB" sz="1600" dirty="0"/>
        </a:p>
      </dgm:t>
    </dgm:pt>
    <dgm:pt modelId="{1CB4DA64-5D5A-4347-88C3-757EA38604C4}" type="parTrans" cxnId="{9739D254-04B0-FF4A-9F43-CD47C652322E}">
      <dgm:prSet/>
      <dgm:spPr/>
      <dgm:t>
        <a:bodyPr/>
        <a:lstStyle/>
        <a:p>
          <a:endParaRPr lang="en-GB" sz="1600"/>
        </a:p>
      </dgm:t>
    </dgm:pt>
    <dgm:pt modelId="{A753CB14-7D1E-304B-8662-9DECA2378143}" type="sibTrans" cxnId="{9739D254-04B0-FF4A-9F43-CD47C652322E}">
      <dgm:prSet/>
      <dgm:spPr/>
      <dgm:t>
        <a:bodyPr/>
        <a:lstStyle/>
        <a:p>
          <a:endParaRPr lang="en-GB" sz="1600"/>
        </a:p>
      </dgm:t>
    </dgm:pt>
    <dgm:pt modelId="{6090186E-D2D8-6140-9689-2D7C61137B16}" type="pres">
      <dgm:prSet presAssocID="{F5AE30E1-FCC1-3844-A99C-21B4EAA356C4}" presName="Name0" presStyleCnt="0">
        <dgm:presLayoutVars>
          <dgm:dir/>
          <dgm:animLvl val="lvl"/>
          <dgm:resizeHandles val="exact"/>
        </dgm:presLayoutVars>
      </dgm:prSet>
      <dgm:spPr/>
    </dgm:pt>
    <dgm:pt modelId="{CAD183AA-BE98-8048-B155-B34DD8FC8597}" type="pres">
      <dgm:prSet presAssocID="{85E0258A-FA84-454B-9E60-5A1A2F44D708}" presName="parTxOnly" presStyleLbl="node1" presStyleIdx="0" presStyleCnt="3" custLinFactNeighborX="822" custLinFactNeighborY="-59619">
        <dgm:presLayoutVars>
          <dgm:chMax val="0"/>
          <dgm:chPref val="0"/>
          <dgm:bulletEnabled val="1"/>
        </dgm:presLayoutVars>
      </dgm:prSet>
      <dgm:spPr/>
      <dgm:t>
        <a:bodyPr/>
        <a:lstStyle/>
        <a:p>
          <a:endParaRPr lang="en-US"/>
        </a:p>
      </dgm:t>
    </dgm:pt>
    <dgm:pt modelId="{0A9B1ABD-905C-0B4C-BE9F-362A5192B4C5}" type="pres">
      <dgm:prSet presAssocID="{2D6ABE01-8D75-3147-8488-D32D619D9E2B}" presName="parTxOnlySpace" presStyleCnt="0"/>
      <dgm:spPr/>
    </dgm:pt>
    <dgm:pt modelId="{4D1F8FE3-5505-3F4E-B292-BDF640FA7A66}" type="pres">
      <dgm:prSet presAssocID="{FC606CD8-1AFD-C04E-A139-032BC398B555}" presName="parTxOnly" presStyleLbl="node1" presStyleIdx="1" presStyleCnt="3" custLinFactNeighborX="822" custLinFactNeighborY="-59619">
        <dgm:presLayoutVars>
          <dgm:chMax val="0"/>
          <dgm:chPref val="0"/>
          <dgm:bulletEnabled val="1"/>
        </dgm:presLayoutVars>
      </dgm:prSet>
      <dgm:spPr/>
      <dgm:t>
        <a:bodyPr/>
        <a:lstStyle/>
        <a:p>
          <a:endParaRPr lang="en-US"/>
        </a:p>
      </dgm:t>
    </dgm:pt>
    <dgm:pt modelId="{FB67951C-CA21-D24D-9918-999BC4BD5764}" type="pres">
      <dgm:prSet presAssocID="{826D0011-964C-8B43-A517-4AD54EC33CB0}" presName="parTxOnlySpace" presStyleCnt="0"/>
      <dgm:spPr/>
    </dgm:pt>
    <dgm:pt modelId="{F5A6B4AB-1C8D-3E47-8E81-60EB6388BBB7}" type="pres">
      <dgm:prSet presAssocID="{E8BCAC5D-21BC-2F47-979B-42D1E124109A}" presName="parTxOnly" presStyleLbl="node1" presStyleIdx="2" presStyleCnt="3" custLinFactNeighborX="822" custLinFactNeighborY="-59619">
        <dgm:presLayoutVars>
          <dgm:chMax val="0"/>
          <dgm:chPref val="0"/>
          <dgm:bulletEnabled val="1"/>
        </dgm:presLayoutVars>
      </dgm:prSet>
      <dgm:spPr/>
      <dgm:t>
        <a:bodyPr/>
        <a:lstStyle/>
        <a:p>
          <a:endParaRPr lang="en-US"/>
        </a:p>
      </dgm:t>
    </dgm:pt>
  </dgm:ptLst>
  <dgm:cxnLst>
    <dgm:cxn modelId="{09B3A159-DB91-234A-8F9C-1535CE676808}" type="presOf" srcId="{E8BCAC5D-21BC-2F47-979B-42D1E124109A}" destId="{F5A6B4AB-1C8D-3E47-8E81-60EB6388BBB7}" srcOrd="0" destOrd="0" presId="urn:microsoft.com/office/officeart/2005/8/layout/chevron1"/>
    <dgm:cxn modelId="{5D7886C4-821D-8E42-9F8D-D0FC74838886}" srcId="{F5AE30E1-FCC1-3844-A99C-21B4EAA356C4}" destId="{FC606CD8-1AFD-C04E-A139-032BC398B555}" srcOrd="1" destOrd="0" parTransId="{1B194853-D860-2149-8D2E-2062059879F4}" sibTransId="{826D0011-964C-8B43-A517-4AD54EC33CB0}"/>
    <dgm:cxn modelId="{D18D4775-D038-E14B-A77F-223AE1C340BE}" type="presOf" srcId="{FC606CD8-1AFD-C04E-A139-032BC398B555}" destId="{4D1F8FE3-5505-3F4E-B292-BDF640FA7A66}" srcOrd="0" destOrd="0" presId="urn:microsoft.com/office/officeart/2005/8/layout/chevron1"/>
    <dgm:cxn modelId="{98B97497-646B-EB4E-82EA-FF09176E805F}" srcId="{F5AE30E1-FCC1-3844-A99C-21B4EAA356C4}" destId="{85E0258A-FA84-454B-9E60-5A1A2F44D708}" srcOrd="0" destOrd="0" parTransId="{62D8579D-69B8-6745-9ECD-B12C811FCFA5}" sibTransId="{2D6ABE01-8D75-3147-8488-D32D619D9E2B}"/>
    <dgm:cxn modelId="{60BB5E05-6DC8-704F-85FC-FC8FB024B9C2}" type="presOf" srcId="{85E0258A-FA84-454B-9E60-5A1A2F44D708}" destId="{CAD183AA-BE98-8048-B155-B34DD8FC8597}" srcOrd="0" destOrd="0" presId="urn:microsoft.com/office/officeart/2005/8/layout/chevron1"/>
    <dgm:cxn modelId="{9739D254-04B0-FF4A-9F43-CD47C652322E}" srcId="{F5AE30E1-FCC1-3844-A99C-21B4EAA356C4}" destId="{E8BCAC5D-21BC-2F47-979B-42D1E124109A}" srcOrd="2" destOrd="0" parTransId="{1CB4DA64-5D5A-4347-88C3-757EA38604C4}" sibTransId="{A753CB14-7D1E-304B-8662-9DECA2378143}"/>
    <dgm:cxn modelId="{DCDA3759-D73F-5049-B85F-092A32EF8A9D}" type="presOf" srcId="{F5AE30E1-FCC1-3844-A99C-21B4EAA356C4}" destId="{6090186E-D2D8-6140-9689-2D7C61137B16}" srcOrd="0" destOrd="0" presId="urn:microsoft.com/office/officeart/2005/8/layout/chevron1"/>
    <dgm:cxn modelId="{F6ED9453-A7C7-B747-B334-75CBB287208E}" type="presParOf" srcId="{6090186E-D2D8-6140-9689-2D7C61137B16}" destId="{CAD183AA-BE98-8048-B155-B34DD8FC8597}" srcOrd="0" destOrd="0" presId="urn:microsoft.com/office/officeart/2005/8/layout/chevron1"/>
    <dgm:cxn modelId="{2F00D960-D41D-5843-99C6-27A87F9B10D9}" type="presParOf" srcId="{6090186E-D2D8-6140-9689-2D7C61137B16}" destId="{0A9B1ABD-905C-0B4C-BE9F-362A5192B4C5}" srcOrd="1" destOrd="0" presId="urn:microsoft.com/office/officeart/2005/8/layout/chevron1"/>
    <dgm:cxn modelId="{1E422F2A-F0A0-354A-8794-471C0723F6AD}" type="presParOf" srcId="{6090186E-D2D8-6140-9689-2D7C61137B16}" destId="{4D1F8FE3-5505-3F4E-B292-BDF640FA7A66}" srcOrd="2" destOrd="0" presId="urn:microsoft.com/office/officeart/2005/8/layout/chevron1"/>
    <dgm:cxn modelId="{39E24F55-B413-6347-B7C2-1D8BFBFCC2CB}" type="presParOf" srcId="{6090186E-D2D8-6140-9689-2D7C61137B16}" destId="{FB67951C-CA21-D24D-9918-999BC4BD5764}" srcOrd="3" destOrd="0" presId="urn:microsoft.com/office/officeart/2005/8/layout/chevron1"/>
    <dgm:cxn modelId="{91BF904E-80E7-184A-A2A9-24F05FE4A8D5}" type="presParOf" srcId="{6090186E-D2D8-6140-9689-2D7C61137B16}" destId="{F5A6B4AB-1C8D-3E47-8E81-60EB6388BBB7}"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C38357A-3246-F24A-B872-47DC90840FFE}" type="doc">
      <dgm:prSet loTypeId="urn:microsoft.com/office/officeart/2008/layout/HexagonCluster" loCatId="" qsTypeId="urn:microsoft.com/office/officeart/2005/8/quickstyle/simple1" qsCatId="simple" csTypeId="urn:microsoft.com/office/officeart/2005/8/colors/accent1_2" csCatId="accent1" phldr="1"/>
      <dgm:spPr/>
      <dgm:t>
        <a:bodyPr/>
        <a:lstStyle/>
        <a:p>
          <a:endParaRPr lang="en-GB"/>
        </a:p>
      </dgm:t>
    </dgm:pt>
    <dgm:pt modelId="{3038B66D-961D-6B41-A6F5-B978FB4EDF6B}">
      <dgm:prSet phldrT="[Text]"/>
      <dgm:spPr>
        <a:solidFill>
          <a:schemeClr val="bg1"/>
        </a:solidFill>
        <a:ln>
          <a:solidFill>
            <a:srgbClr val="002060"/>
          </a:solidFill>
        </a:ln>
      </dgm:spPr>
      <dgm:t>
        <a:bodyPr/>
        <a:lstStyle/>
        <a:p>
          <a:pPr rtl="0">
            <a:lnSpc>
              <a:spcPct val="120000"/>
            </a:lnSpc>
          </a:pPr>
          <a:r>
            <a:rPr lang="en-GB" dirty="0">
              <a:solidFill>
                <a:srgbClr val="002060"/>
              </a:solidFill>
              <a:latin typeface="Century Gothic" panose="020B0502020202020204" pitchFamily="34" charset="0"/>
            </a:rPr>
            <a:t>Know production capabilities to precisely plan schedules</a:t>
          </a:r>
        </a:p>
      </dgm:t>
    </dgm:pt>
    <dgm:pt modelId="{D0BF7A67-1EEE-A340-BB39-824DD8891623}" type="parTrans" cxnId="{AC147BCA-12BE-5F4B-8DE6-B2B44DC344C2}">
      <dgm:prSet/>
      <dgm:spPr/>
      <dgm:t>
        <a:bodyPr/>
        <a:lstStyle/>
        <a:p>
          <a:endParaRPr lang="en-GB"/>
        </a:p>
      </dgm:t>
    </dgm:pt>
    <dgm:pt modelId="{54B8F835-79FE-AB40-B9B1-45727698345D}" type="sibTrans" cxnId="{AC147BCA-12BE-5F4B-8DE6-B2B44DC344C2}">
      <dgm:prSet/>
      <dgm:spPr>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706" t="901" r="-50294" b="-901"/>
          </a:stretch>
        </a:blipFill>
        <a:ln>
          <a:solidFill>
            <a:srgbClr val="002060"/>
          </a:solidFill>
        </a:ln>
      </dgm:spPr>
      <dgm:t>
        <a:bodyPr/>
        <a:lstStyle/>
        <a:p>
          <a:endParaRPr lang="en-GB">
            <a:solidFill>
              <a:srgbClr val="002060"/>
            </a:solidFill>
          </a:endParaRPr>
        </a:p>
      </dgm:t>
    </dgm:pt>
    <dgm:pt modelId="{B1A12E04-F63E-2E40-A3DE-CADA3D801E43}">
      <dgm:prSet phldrT="[Text]"/>
      <dgm:spPr>
        <a:solidFill>
          <a:schemeClr val="bg1"/>
        </a:solidFill>
        <a:ln>
          <a:solidFill>
            <a:srgbClr val="002060"/>
          </a:solidFill>
        </a:ln>
      </dgm:spPr>
      <dgm:t>
        <a:bodyPr/>
        <a:lstStyle/>
        <a:p>
          <a:pPr rtl="0">
            <a:lnSpc>
              <a:spcPct val="120000"/>
            </a:lnSpc>
          </a:pPr>
          <a:r>
            <a:rPr lang="en-GB" dirty="0">
              <a:solidFill>
                <a:srgbClr val="002060"/>
              </a:solidFill>
              <a:latin typeface="Century Gothic" panose="020B0502020202020204" pitchFamily="34" charset="0"/>
            </a:rPr>
            <a:t>Identify and minimize non-productive downtime</a:t>
          </a:r>
        </a:p>
      </dgm:t>
    </dgm:pt>
    <dgm:pt modelId="{812B1FBB-6A6E-394E-9493-09FA0DF4BFBC}" type="parTrans" cxnId="{2B87932F-B0A1-A74E-B6EE-1CE81C0F73A8}">
      <dgm:prSet/>
      <dgm:spPr/>
      <dgm:t>
        <a:bodyPr/>
        <a:lstStyle/>
        <a:p>
          <a:endParaRPr lang="en-GB"/>
        </a:p>
      </dgm:t>
    </dgm:pt>
    <dgm:pt modelId="{93615947-6906-9449-872B-7F1E9DB8A7AB}" type="sibTrans" cxnId="{2B87932F-B0A1-A74E-B6EE-1CE81C0F73A8}">
      <dgm:prSet/>
      <dgm:spPr>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a:solidFill>
            <a:srgbClr val="002060"/>
          </a:solidFill>
        </a:ln>
      </dgm:spPr>
      <dgm:t>
        <a:bodyPr/>
        <a:lstStyle/>
        <a:p>
          <a:endParaRPr lang="en-GB">
            <a:solidFill>
              <a:srgbClr val="002060"/>
            </a:solidFill>
          </a:endParaRPr>
        </a:p>
      </dgm:t>
    </dgm:pt>
    <dgm:pt modelId="{49CD54E9-F36F-C04D-9D07-B03AC6742BEB}">
      <dgm:prSet phldrT="[Text]"/>
      <dgm:spPr>
        <a:solidFill>
          <a:schemeClr val="bg1"/>
        </a:solidFill>
        <a:ln>
          <a:solidFill>
            <a:srgbClr val="002060"/>
          </a:solidFill>
        </a:ln>
      </dgm:spPr>
      <dgm:t>
        <a:bodyPr/>
        <a:lstStyle/>
        <a:p>
          <a:pPr rtl="0">
            <a:lnSpc>
              <a:spcPct val="120000"/>
            </a:lnSpc>
          </a:pPr>
          <a:r>
            <a:rPr lang="en-GB" dirty="0">
              <a:solidFill>
                <a:srgbClr val="002060"/>
              </a:solidFill>
              <a:latin typeface="Century Gothic" panose="020B0502020202020204" pitchFamily="34" charset="0"/>
            </a:rPr>
            <a:t>Minimize wastages</a:t>
          </a:r>
        </a:p>
      </dgm:t>
    </dgm:pt>
    <dgm:pt modelId="{B52B03BA-0F7F-0B41-9A57-0FC1826B428A}" type="parTrans" cxnId="{205EBA8D-7797-4948-A4B8-367A804B0984}">
      <dgm:prSet/>
      <dgm:spPr/>
      <dgm:t>
        <a:bodyPr/>
        <a:lstStyle/>
        <a:p>
          <a:endParaRPr lang="en-GB"/>
        </a:p>
      </dgm:t>
    </dgm:pt>
    <dgm:pt modelId="{E87E9081-5EB4-FA4E-AD6A-D0B08FCC0E26}" type="sibTrans" cxnId="{205EBA8D-7797-4948-A4B8-367A804B0984}">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a:solidFill>
            <a:srgbClr val="002060"/>
          </a:solidFill>
        </a:ln>
      </dgm:spPr>
      <dgm:t>
        <a:bodyPr/>
        <a:lstStyle/>
        <a:p>
          <a:endParaRPr lang="en-GB">
            <a:solidFill>
              <a:srgbClr val="002060"/>
            </a:solidFill>
          </a:endParaRPr>
        </a:p>
      </dgm:t>
    </dgm:pt>
    <dgm:pt modelId="{98613E7D-5276-804C-9C67-94D71FCE3B41}">
      <dgm:prSet phldrT="[Text]"/>
      <dgm:spPr>
        <a:solidFill>
          <a:schemeClr val="bg1"/>
        </a:solidFill>
        <a:ln>
          <a:solidFill>
            <a:srgbClr val="002060"/>
          </a:solidFill>
        </a:ln>
      </dgm:spPr>
      <dgm:t>
        <a:bodyPr/>
        <a:lstStyle/>
        <a:p>
          <a:pPr rtl="0">
            <a:lnSpc>
              <a:spcPct val="120000"/>
            </a:lnSpc>
          </a:pPr>
          <a:r>
            <a:rPr lang="en-GB" dirty="0">
              <a:solidFill>
                <a:srgbClr val="002060"/>
              </a:solidFill>
              <a:latin typeface="Century Gothic" panose="020B0502020202020204" pitchFamily="34" charset="0"/>
            </a:rPr>
            <a:t>Increase production</a:t>
          </a:r>
        </a:p>
      </dgm:t>
    </dgm:pt>
    <dgm:pt modelId="{0406D92A-6DFB-3041-AF95-BD269D9D7132}" type="parTrans" cxnId="{6A80D003-1212-FD42-91C6-E6B6100078FA}">
      <dgm:prSet/>
      <dgm:spPr/>
      <dgm:t>
        <a:bodyPr/>
        <a:lstStyle/>
        <a:p>
          <a:endParaRPr lang="en-GB"/>
        </a:p>
      </dgm:t>
    </dgm:pt>
    <dgm:pt modelId="{16EEC349-B903-7647-8AA9-C0FDCCD8EE65}" type="sibTrans" cxnId="{6A80D003-1212-FD42-91C6-E6B6100078FA}">
      <dgm:prSet/>
      <dgm:spPr>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45876" r="-124"/>
          </a:stretch>
        </a:blipFill>
        <a:ln>
          <a:solidFill>
            <a:srgbClr val="002060"/>
          </a:solidFill>
        </a:ln>
      </dgm:spPr>
      <dgm:t>
        <a:bodyPr/>
        <a:lstStyle/>
        <a:p>
          <a:endParaRPr lang="en-GB">
            <a:solidFill>
              <a:srgbClr val="002060"/>
            </a:solidFill>
          </a:endParaRPr>
        </a:p>
      </dgm:t>
    </dgm:pt>
    <dgm:pt modelId="{FEBE5D6F-A3BB-044E-87DD-8EED04C582D7}">
      <dgm:prSet phldrT="[Text]"/>
      <dgm:spPr>
        <a:solidFill>
          <a:schemeClr val="bg1"/>
        </a:solidFill>
        <a:ln>
          <a:solidFill>
            <a:srgbClr val="002060"/>
          </a:solidFill>
        </a:ln>
      </dgm:spPr>
      <dgm:t>
        <a:bodyPr/>
        <a:lstStyle/>
        <a:p>
          <a:pPr rtl="0">
            <a:lnSpc>
              <a:spcPct val="120000"/>
            </a:lnSpc>
          </a:pPr>
          <a:r>
            <a:rPr lang="en-GB" dirty="0">
              <a:solidFill>
                <a:srgbClr val="002060"/>
              </a:solidFill>
              <a:latin typeface="Century Gothic" panose="020B0502020202020204" pitchFamily="34" charset="0"/>
            </a:rPr>
            <a:t>Optimize requirements for estimation and output</a:t>
          </a:r>
        </a:p>
      </dgm:t>
    </dgm:pt>
    <dgm:pt modelId="{68EA6D40-1E52-5549-8AD5-B5BE19F00D9B}" type="parTrans" cxnId="{63D607E9-0B7C-1249-B4A3-CB0F3367CEF6}">
      <dgm:prSet/>
      <dgm:spPr/>
      <dgm:t>
        <a:bodyPr/>
        <a:lstStyle/>
        <a:p>
          <a:endParaRPr lang="en-GB"/>
        </a:p>
      </dgm:t>
    </dgm:pt>
    <dgm:pt modelId="{54A176E1-3725-024E-B1FB-0170D8748503}" type="sibTrans" cxnId="{63D607E9-0B7C-1249-B4A3-CB0F3367CEF6}">
      <dgm:prSet/>
      <dgm:spPr>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65333" t="-40786" r="-43599" b="-30470"/>
          </a:stretch>
        </a:blipFill>
        <a:ln>
          <a:solidFill>
            <a:srgbClr val="002060"/>
          </a:solidFill>
        </a:ln>
      </dgm:spPr>
      <dgm:t>
        <a:bodyPr/>
        <a:lstStyle/>
        <a:p>
          <a:endParaRPr lang="en-GB">
            <a:solidFill>
              <a:srgbClr val="002060"/>
            </a:solidFill>
          </a:endParaRPr>
        </a:p>
      </dgm:t>
    </dgm:pt>
    <dgm:pt modelId="{69128CFE-A162-4F4F-892C-E1FE73712C67}">
      <dgm:prSet phldrT="[Text]"/>
      <dgm:spPr>
        <a:solidFill>
          <a:schemeClr val="bg1"/>
        </a:solidFill>
        <a:ln>
          <a:solidFill>
            <a:srgbClr val="002060"/>
          </a:solidFill>
        </a:ln>
      </dgm:spPr>
      <dgm:t>
        <a:bodyPr/>
        <a:lstStyle/>
        <a:p>
          <a:pPr rtl="0">
            <a:lnSpc>
              <a:spcPct val="120000"/>
            </a:lnSpc>
          </a:pPr>
          <a:r>
            <a:rPr lang="en-GB" dirty="0">
              <a:solidFill>
                <a:srgbClr val="002060"/>
              </a:solidFill>
              <a:latin typeface="Century Gothic" panose="020B0502020202020204" pitchFamily="34" charset="0"/>
            </a:rPr>
            <a:t>Optimize the production process &amp; capacity utilization</a:t>
          </a:r>
        </a:p>
      </dgm:t>
    </dgm:pt>
    <dgm:pt modelId="{012E1749-4C77-1D4D-A11F-D7E6C0D00BE6}" type="parTrans" cxnId="{EB5275F3-E621-2344-A36B-471DD8054238}">
      <dgm:prSet/>
      <dgm:spPr/>
      <dgm:t>
        <a:bodyPr/>
        <a:lstStyle/>
        <a:p>
          <a:endParaRPr lang="en-GB"/>
        </a:p>
      </dgm:t>
    </dgm:pt>
    <dgm:pt modelId="{0C24AF7B-0A2B-3E44-A1A9-D40E7283451B}" type="sibTrans" cxnId="{EB5275F3-E621-2344-A36B-471DD8054238}">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a:ln>
          <a:solidFill>
            <a:srgbClr val="002060"/>
          </a:solidFill>
        </a:ln>
      </dgm:spPr>
      <dgm:t>
        <a:bodyPr/>
        <a:lstStyle/>
        <a:p>
          <a:endParaRPr lang="en-GB">
            <a:solidFill>
              <a:srgbClr val="002060"/>
            </a:solidFill>
          </a:endParaRPr>
        </a:p>
      </dgm:t>
    </dgm:pt>
    <dgm:pt modelId="{0E5AD450-DEEB-0649-B278-847898E940E7}" type="pres">
      <dgm:prSet presAssocID="{0C38357A-3246-F24A-B872-47DC90840FFE}" presName="Name0" presStyleCnt="0">
        <dgm:presLayoutVars>
          <dgm:chMax val="21"/>
          <dgm:chPref val="21"/>
        </dgm:presLayoutVars>
      </dgm:prSet>
      <dgm:spPr/>
      <dgm:t>
        <a:bodyPr/>
        <a:lstStyle/>
        <a:p>
          <a:endParaRPr lang="en-US"/>
        </a:p>
      </dgm:t>
    </dgm:pt>
    <dgm:pt modelId="{5741EE4C-AD87-B141-8F71-EFB94833DA78}" type="pres">
      <dgm:prSet presAssocID="{3038B66D-961D-6B41-A6F5-B978FB4EDF6B}" presName="text1" presStyleCnt="0"/>
      <dgm:spPr/>
    </dgm:pt>
    <dgm:pt modelId="{09FF555B-4107-9F41-8FFD-B35E88394E71}" type="pres">
      <dgm:prSet presAssocID="{3038B66D-961D-6B41-A6F5-B978FB4EDF6B}" presName="textRepeatNode" presStyleLbl="alignNode1" presStyleIdx="0" presStyleCnt="6" custLinFactNeighborX="-85440" custLinFactNeighborY="-54274">
        <dgm:presLayoutVars>
          <dgm:chMax val="0"/>
          <dgm:chPref val="0"/>
          <dgm:bulletEnabled val="1"/>
        </dgm:presLayoutVars>
      </dgm:prSet>
      <dgm:spPr/>
      <dgm:t>
        <a:bodyPr/>
        <a:lstStyle/>
        <a:p>
          <a:endParaRPr lang="en-US"/>
        </a:p>
      </dgm:t>
    </dgm:pt>
    <dgm:pt modelId="{CF6A312C-D95E-BB42-9A47-8599CB8C0FC2}" type="pres">
      <dgm:prSet presAssocID="{3038B66D-961D-6B41-A6F5-B978FB4EDF6B}" presName="textaccent1" presStyleCnt="0"/>
      <dgm:spPr/>
    </dgm:pt>
    <dgm:pt modelId="{F76702A9-C3CC-1A4A-9CBF-69C78DCD4581}" type="pres">
      <dgm:prSet presAssocID="{3038B66D-961D-6B41-A6F5-B978FB4EDF6B}" presName="accentRepeatNode" presStyleLbl="solidAlignAcc1" presStyleIdx="0" presStyleCnt="12"/>
      <dgm:spPr>
        <a:solidFill>
          <a:schemeClr val="bg1"/>
        </a:solidFill>
        <a:ln>
          <a:solidFill>
            <a:srgbClr val="002060"/>
          </a:solidFill>
        </a:ln>
      </dgm:spPr>
    </dgm:pt>
    <dgm:pt modelId="{ED21AD3A-29B0-6840-86B5-012D673F93B6}" type="pres">
      <dgm:prSet presAssocID="{54B8F835-79FE-AB40-B9B1-45727698345D}" presName="image1" presStyleCnt="0"/>
      <dgm:spPr/>
    </dgm:pt>
    <dgm:pt modelId="{C8FF8AE5-EEF1-E540-B02D-739E3D9E05B0}" type="pres">
      <dgm:prSet presAssocID="{54B8F835-79FE-AB40-B9B1-45727698345D}" presName="imageRepeatNode" presStyleLbl="alignAcc1" presStyleIdx="0" presStyleCnt="6" custLinFactX="100000" custLinFactNeighborX="155830" custLinFactNeighborY="-52278"/>
      <dgm:spPr/>
      <dgm:t>
        <a:bodyPr/>
        <a:lstStyle/>
        <a:p>
          <a:endParaRPr lang="en-US"/>
        </a:p>
      </dgm:t>
    </dgm:pt>
    <dgm:pt modelId="{47490C32-E1D2-C241-BAB7-A26D2877AC45}" type="pres">
      <dgm:prSet presAssocID="{54B8F835-79FE-AB40-B9B1-45727698345D}" presName="imageaccent1" presStyleCnt="0"/>
      <dgm:spPr/>
    </dgm:pt>
    <dgm:pt modelId="{7B8584B4-E90E-274A-89B7-A444F3A7B524}" type="pres">
      <dgm:prSet presAssocID="{54B8F835-79FE-AB40-B9B1-45727698345D}" presName="accentRepeatNode" presStyleLbl="solidAlignAcc1" presStyleIdx="1" presStyleCnt="12" custLinFactX="-107840" custLinFactY="200000" custLinFactNeighborX="-200000" custLinFactNeighborY="254677"/>
      <dgm:spPr>
        <a:xfrm>
          <a:off x="1728951" y="3715979"/>
          <a:ext cx="255485" cy="220403"/>
        </a:xfrm>
        <a:prstGeom prst="hexagon">
          <a:avLst>
            <a:gd name="adj" fmla="val 25000"/>
            <a:gd name="vf" fmla="val 115470"/>
          </a:avLst>
        </a:prstGeom>
        <a:solidFill>
          <a:schemeClr val="bg1"/>
        </a:solidFill>
        <a:ln w="12700" cap="flat" cmpd="sng" algn="ctr">
          <a:solidFill>
            <a:schemeClr val="bg1"/>
          </a:solidFill>
          <a:prstDash val="solid"/>
          <a:miter lim="800000"/>
        </a:ln>
        <a:effectLst/>
      </dgm:spPr>
    </dgm:pt>
    <dgm:pt modelId="{CF33D816-9E4E-674E-9C3C-E1E316D6AAAF}" type="pres">
      <dgm:prSet presAssocID="{B1A12E04-F63E-2E40-A3DE-CADA3D801E43}" presName="text2" presStyleCnt="0"/>
      <dgm:spPr/>
    </dgm:pt>
    <dgm:pt modelId="{7164AF97-60AE-0D46-92D2-310DA46037CA}" type="pres">
      <dgm:prSet presAssocID="{B1A12E04-F63E-2E40-A3DE-CADA3D801E43}" presName="textRepeatNode" presStyleLbl="alignNode1" presStyleIdx="1" presStyleCnt="6" custLinFactNeighborX="-2406" custLinFactNeighborY="193">
        <dgm:presLayoutVars>
          <dgm:chMax val="0"/>
          <dgm:chPref val="0"/>
          <dgm:bulletEnabled val="1"/>
        </dgm:presLayoutVars>
      </dgm:prSet>
      <dgm:spPr/>
      <dgm:t>
        <a:bodyPr/>
        <a:lstStyle/>
        <a:p>
          <a:endParaRPr lang="en-US"/>
        </a:p>
      </dgm:t>
    </dgm:pt>
    <dgm:pt modelId="{08298D10-31DF-3A41-8E00-2FBB20D0AA02}" type="pres">
      <dgm:prSet presAssocID="{B1A12E04-F63E-2E40-A3DE-CADA3D801E43}" presName="textaccent2" presStyleCnt="0"/>
      <dgm:spPr/>
    </dgm:pt>
    <dgm:pt modelId="{6F26DD37-A167-FA44-812F-0911B25073C9}" type="pres">
      <dgm:prSet presAssocID="{B1A12E04-F63E-2E40-A3DE-CADA3D801E43}" presName="accentRepeatNode" presStyleLbl="solidAlignAcc1" presStyleIdx="2" presStyleCnt="12" custLinFactX="-901263" custLinFactY="200000" custLinFactNeighborX="-1000000" custLinFactNeighborY="283093"/>
      <dgm:spPr>
        <a:xfrm>
          <a:off x="5505488" y="3705686"/>
          <a:ext cx="255485" cy="220403"/>
        </a:xfrm>
        <a:prstGeom prst="hexagon">
          <a:avLst>
            <a:gd name="adj" fmla="val 25000"/>
            <a:gd name="vf" fmla="val 115470"/>
          </a:avLst>
        </a:prstGeom>
        <a:solidFill>
          <a:schemeClr val="bg1"/>
        </a:solidFill>
        <a:ln w="12700" cap="flat" cmpd="sng" algn="ctr">
          <a:solidFill>
            <a:schemeClr val="bg1"/>
          </a:solidFill>
          <a:prstDash val="solid"/>
          <a:miter lim="800000"/>
        </a:ln>
        <a:effectLst/>
      </dgm:spPr>
    </dgm:pt>
    <dgm:pt modelId="{A45ECB7B-67AF-5B46-BC6D-4F5676DFE5B1}" type="pres">
      <dgm:prSet presAssocID="{93615947-6906-9449-872B-7F1E9DB8A7AB}" presName="image2" presStyleCnt="0"/>
      <dgm:spPr/>
    </dgm:pt>
    <dgm:pt modelId="{A2985F72-47B2-8C44-A185-E5B8AA34BE12}" type="pres">
      <dgm:prSet presAssocID="{93615947-6906-9449-872B-7F1E9DB8A7AB}" presName="imageRepeatNode" presStyleLbl="alignAcc1" presStyleIdx="1" presStyleCnt="6" custLinFactNeighborX="-88504" custLinFactNeighborY="54678"/>
      <dgm:spPr/>
      <dgm:t>
        <a:bodyPr/>
        <a:lstStyle/>
        <a:p>
          <a:endParaRPr lang="en-US"/>
        </a:p>
      </dgm:t>
    </dgm:pt>
    <dgm:pt modelId="{7C978831-E212-8A45-B491-573A032BA661}" type="pres">
      <dgm:prSet presAssocID="{93615947-6906-9449-872B-7F1E9DB8A7AB}" presName="imageaccent2" presStyleCnt="0"/>
      <dgm:spPr/>
    </dgm:pt>
    <dgm:pt modelId="{3F8E1448-2B48-8844-9489-BCE2DB82E968}" type="pres">
      <dgm:prSet presAssocID="{93615947-6906-9449-872B-7F1E9DB8A7AB}" presName="accentRepeatNode" presStyleLbl="solidAlignAcc1" presStyleIdx="3" presStyleCnt="12" custLinFactX="-1000000" custLinFactY="200000" custLinFactNeighborX="-1072862" custLinFactNeighborY="294459"/>
      <dgm:spPr>
        <a:solidFill>
          <a:schemeClr val="bg1"/>
        </a:solidFill>
        <a:ln>
          <a:solidFill>
            <a:schemeClr val="bg1"/>
          </a:solidFill>
        </a:ln>
      </dgm:spPr>
    </dgm:pt>
    <dgm:pt modelId="{971A7202-A199-8242-9DE3-EFAECAEFC67E}" type="pres">
      <dgm:prSet presAssocID="{49CD54E9-F36F-C04D-9D07-B03AC6742BEB}" presName="text3" presStyleCnt="0"/>
      <dgm:spPr/>
    </dgm:pt>
    <dgm:pt modelId="{A60E7200-1471-E047-BD10-AB3F72CD3FF9}" type="pres">
      <dgm:prSet presAssocID="{49CD54E9-F36F-C04D-9D07-B03AC6742BEB}" presName="textRepeatNode" presStyleLbl="alignNode1" presStyleIdx="2" presStyleCnt="6" custLinFactX="68994" custLinFactY="11761" custLinFactNeighborX="100000" custLinFactNeighborY="100000">
        <dgm:presLayoutVars>
          <dgm:chMax val="0"/>
          <dgm:chPref val="0"/>
          <dgm:bulletEnabled val="1"/>
        </dgm:presLayoutVars>
      </dgm:prSet>
      <dgm:spPr/>
      <dgm:t>
        <a:bodyPr/>
        <a:lstStyle/>
        <a:p>
          <a:endParaRPr lang="en-US"/>
        </a:p>
      </dgm:t>
    </dgm:pt>
    <dgm:pt modelId="{4EC03545-6D7A-214A-90D1-8FD841D5F53E}" type="pres">
      <dgm:prSet presAssocID="{49CD54E9-F36F-C04D-9D07-B03AC6742BEB}" presName="textaccent3" presStyleCnt="0"/>
      <dgm:spPr/>
    </dgm:pt>
    <dgm:pt modelId="{904E8A7A-198C-6745-993E-110E433B56E6}" type="pres">
      <dgm:prSet presAssocID="{49CD54E9-F36F-C04D-9D07-B03AC6742BEB}" presName="accentRepeatNode" presStyleLbl="solidAlignAcc1" presStyleIdx="4" presStyleCnt="12" custLinFactX="-500000" custLinFactY="1000000" custLinFactNeighborX="-523655" custLinFactNeighborY="1057345"/>
      <dgm:spPr>
        <a:solidFill>
          <a:schemeClr val="bg1"/>
        </a:solidFill>
        <a:ln>
          <a:solidFill>
            <a:schemeClr val="bg1"/>
          </a:solidFill>
        </a:ln>
      </dgm:spPr>
    </dgm:pt>
    <dgm:pt modelId="{977EBCB9-F2B8-AF48-9A5F-2E6979C423D6}" type="pres">
      <dgm:prSet presAssocID="{E87E9081-5EB4-FA4E-AD6A-D0B08FCC0E26}" presName="image3" presStyleCnt="0"/>
      <dgm:spPr/>
    </dgm:pt>
    <dgm:pt modelId="{5FB3C3CF-6ACF-F249-9D1F-7DC22239146D}" type="pres">
      <dgm:prSet presAssocID="{E87E9081-5EB4-FA4E-AD6A-D0B08FCC0E26}" presName="imageRepeatNode" presStyleLbl="alignAcc1" presStyleIdx="2" presStyleCnt="6" custLinFactY="64857" custLinFactNeighborX="-86898" custLinFactNeighborY="100000"/>
      <dgm:spPr/>
      <dgm:t>
        <a:bodyPr/>
        <a:lstStyle/>
        <a:p>
          <a:endParaRPr lang="en-US"/>
        </a:p>
      </dgm:t>
    </dgm:pt>
    <dgm:pt modelId="{6F441B92-D14A-9744-B2F2-48A7AE05CE2D}" type="pres">
      <dgm:prSet presAssocID="{E87E9081-5EB4-FA4E-AD6A-D0B08FCC0E26}" presName="imageaccent3" presStyleCnt="0"/>
      <dgm:spPr/>
    </dgm:pt>
    <dgm:pt modelId="{58FF2D37-744F-5349-BB26-D8F0B4EF2514}" type="pres">
      <dgm:prSet presAssocID="{E87E9081-5EB4-FA4E-AD6A-D0B08FCC0E26}" presName="accentRepeatNode" presStyleLbl="solidAlignAcc1" presStyleIdx="5" presStyleCnt="12"/>
      <dgm:spPr>
        <a:solidFill>
          <a:schemeClr val="bg1"/>
        </a:solidFill>
        <a:ln>
          <a:solidFill>
            <a:srgbClr val="002060"/>
          </a:solidFill>
        </a:ln>
      </dgm:spPr>
    </dgm:pt>
    <dgm:pt modelId="{7FD27286-3A07-E248-AF39-5C2F2FE195E1}" type="pres">
      <dgm:prSet presAssocID="{98613E7D-5276-804C-9C67-94D71FCE3B41}" presName="text4" presStyleCnt="0"/>
      <dgm:spPr/>
    </dgm:pt>
    <dgm:pt modelId="{383827B0-D7B5-1B4C-8EB6-66B0FC4F2577}" type="pres">
      <dgm:prSet presAssocID="{98613E7D-5276-804C-9C67-94D71FCE3B41}" presName="textRepeatNode" presStyleLbl="alignNode1" presStyleIdx="3" presStyleCnt="6" custLinFactX="-73309" custLinFactNeighborX="-100000" custLinFactNeighborY="1130">
        <dgm:presLayoutVars>
          <dgm:chMax val="0"/>
          <dgm:chPref val="0"/>
          <dgm:bulletEnabled val="1"/>
        </dgm:presLayoutVars>
      </dgm:prSet>
      <dgm:spPr/>
      <dgm:t>
        <a:bodyPr/>
        <a:lstStyle/>
        <a:p>
          <a:endParaRPr lang="en-US"/>
        </a:p>
      </dgm:t>
    </dgm:pt>
    <dgm:pt modelId="{85AB6A42-2B7D-164B-BD7F-3956477B7BE3}" type="pres">
      <dgm:prSet presAssocID="{98613E7D-5276-804C-9C67-94D71FCE3B41}" presName="textaccent4" presStyleCnt="0"/>
      <dgm:spPr/>
    </dgm:pt>
    <dgm:pt modelId="{BFDDF49E-CBE5-1F44-AC1E-49491B1CCFC9}" type="pres">
      <dgm:prSet presAssocID="{98613E7D-5276-804C-9C67-94D71FCE3B41}" presName="accentRepeatNode" presStyleLbl="solidAlignAcc1" presStyleIdx="6" presStyleCnt="12" custLinFactX="-1300000" custLinFactY="700000" custLinFactNeighborX="-1371006" custLinFactNeighborY="726507"/>
      <dgm:spPr>
        <a:solidFill>
          <a:schemeClr val="bg1"/>
        </a:solidFill>
        <a:ln>
          <a:solidFill>
            <a:schemeClr val="bg1"/>
          </a:solidFill>
        </a:ln>
      </dgm:spPr>
    </dgm:pt>
    <dgm:pt modelId="{76612367-9122-5847-8E1E-944159B23E20}" type="pres">
      <dgm:prSet presAssocID="{16EEC349-B903-7647-8AA9-C0FDCCD8EE65}" presName="image4" presStyleCnt="0"/>
      <dgm:spPr/>
    </dgm:pt>
    <dgm:pt modelId="{D1706907-B520-B54F-9AAA-3A7A6CEF3841}" type="pres">
      <dgm:prSet presAssocID="{16EEC349-B903-7647-8AA9-C0FDCCD8EE65}" presName="imageRepeatNode" presStyleLbl="alignAcc1" presStyleIdx="3" presStyleCnt="6" custLinFactX="-73789" custLinFactY="-7787" custLinFactNeighborX="-100000" custLinFactNeighborY="-100000"/>
      <dgm:spPr/>
      <dgm:t>
        <a:bodyPr/>
        <a:lstStyle/>
        <a:p>
          <a:endParaRPr lang="en-US"/>
        </a:p>
      </dgm:t>
    </dgm:pt>
    <dgm:pt modelId="{BCB859C4-6226-1F45-B7BB-0A485DF74AB2}" type="pres">
      <dgm:prSet presAssocID="{16EEC349-B903-7647-8AA9-C0FDCCD8EE65}" presName="imageaccent4" presStyleCnt="0"/>
      <dgm:spPr/>
    </dgm:pt>
    <dgm:pt modelId="{AEAFD410-C2B0-814C-8F0E-CC419C772C63}" type="pres">
      <dgm:prSet presAssocID="{16EEC349-B903-7647-8AA9-C0FDCCD8EE65}" presName="accentRepeatNode" presStyleLbl="solidAlignAcc1" presStyleIdx="7" presStyleCnt="12" custLinFactX="-1445567" custLinFactY="700000" custLinFactNeighborX="-1500000" custLinFactNeighborY="754926"/>
      <dgm:spPr>
        <a:solidFill>
          <a:schemeClr val="bg1"/>
        </a:solidFill>
        <a:ln>
          <a:solidFill>
            <a:schemeClr val="bg1"/>
          </a:solidFill>
        </a:ln>
      </dgm:spPr>
    </dgm:pt>
    <dgm:pt modelId="{D9451763-1863-7942-8391-41B8DCA20DD8}" type="pres">
      <dgm:prSet presAssocID="{FEBE5D6F-A3BB-044E-87DD-8EED04C582D7}" presName="text5" presStyleCnt="0"/>
      <dgm:spPr/>
    </dgm:pt>
    <dgm:pt modelId="{3BBDDCC7-978D-C447-806D-65E825FDC496}" type="pres">
      <dgm:prSet presAssocID="{FEBE5D6F-A3BB-044E-87DD-8EED04C582D7}" presName="textRepeatNode" presStyleLbl="alignNode1" presStyleIdx="4" presStyleCnt="6" custLinFactY="67911" custLinFactNeighborX="82532" custLinFactNeighborY="100000">
        <dgm:presLayoutVars>
          <dgm:chMax val="0"/>
          <dgm:chPref val="0"/>
          <dgm:bulletEnabled val="1"/>
        </dgm:presLayoutVars>
      </dgm:prSet>
      <dgm:spPr/>
      <dgm:t>
        <a:bodyPr/>
        <a:lstStyle/>
        <a:p>
          <a:endParaRPr lang="en-US"/>
        </a:p>
      </dgm:t>
    </dgm:pt>
    <dgm:pt modelId="{21A3CAA4-228B-9A46-AD29-CC9D1E8577FC}" type="pres">
      <dgm:prSet presAssocID="{FEBE5D6F-A3BB-044E-87DD-8EED04C582D7}" presName="textaccent5" presStyleCnt="0"/>
      <dgm:spPr/>
    </dgm:pt>
    <dgm:pt modelId="{ADA044DC-4F21-3645-9236-07B8C8AF8DCF}" type="pres">
      <dgm:prSet presAssocID="{FEBE5D6F-A3BB-044E-87DD-8EED04C582D7}" presName="accentRepeatNode" presStyleLbl="solidAlignAcc1" presStyleIdx="8" presStyleCnt="12" custLinFactX="-1700000" custLinFactY="900000" custLinFactNeighborX="-1797421" custLinFactNeighborY="956721"/>
      <dgm:spPr>
        <a:xfrm>
          <a:off x="9661769" y="862843"/>
          <a:ext cx="255485" cy="220403"/>
        </a:xfrm>
        <a:prstGeom prst="hexagon">
          <a:avLst>
            <a:gd name="adj" fmla="val 25000"/>
            <a:gd name="vf" fmla="val 115470"/>
          </a:avLst>
        </a:prstGeom>
        <a:solidFill>
          <a:schemeClr val="bg1"/>
        </a:solidFill>
        <a:ln w="12700" cap="flat" cmpd="sng" algn="ctr">
          <a:solidFill>
            <a:schemeClr val="bg1"/>
          </a:solidFill>
          <a:prstDash val="solid"/>
          <a:miter lim="800000"/>
        </a:ln>
        <a:effectLst/>
      </dgm:spPr>
    </dgm:pt>
    <dgm:pt modelId="{C612827B-4BF2-4F47-8C52-4A90B6F553C3}" type="pres">
      <dgm:prSet presAssocID="{54A176E1-3725-024E-B1FB-0170D8748503}" presName="image5" presStyleCnt="0"/>
      <dgm:spPr/>
    </dgm:pt>
    <dgm:pt modelId="{5A347305-AE99-F44D-9C91-AA174C68FC97}" type="pres">
      <dgm:prSet presAssocID="{54A176E1-3725-024E-B1FB-0170D8748503}" presName="imageRepeatNode" presStyleLbl="alignAcc1" presStyleIdx="4" presStyleCnt="6" custLinFactY="64437" custLinFactNeighborX="-88919" custLinFactNeighborY="100000"/>
      <dgm:spPr/>
      <dgm:t>
        <a:bodyPr/>
        <a:lstStyle/>
        <a:p>
          <a:endParaRPr lang="en-US"/>
        </a:p>
      </dgm:t>
    </dgm:pt>
    <dgm:pt modelId="{878FD4AC-B410-D84D-9446-0134D09D0D43}" type="pres">
      <dgm:prSet presAssocID="{54A176E1-3725-024E-B1FB-0170D8748503}" presName="imageaccent5" presStyleCnt="0"/>
      <dgm:spPr/>
    </dgm:pt>
    <dgm:pt modelId="{6080D594-9827-E344-9A21-774695A58689}" type="pres">
      <dgm:prSet presAssocID="{54A176E1-3725-024E-B1FB-0170D8748503}" presName="accentRepeatNode" presStyleLbl="solidAlignAcc1" presStyleIdx="9" presStyleCnt="12" custLinFactX="-1779838" custLinFactY="800000" custLinFactNeighborX="-1800000" custLinFactNeighborY="806131"/>
      <dgm:spPr>
        <a:solidFill>
          <a:schemeClr val="bg1"/>
        </a:solidFill>
        <a:ln>
          <a:solidFill>
            <a:schemeClr val="bg1"/>
          </a:solidFill>
        </a:ln>
      </dgm:spPr>
    </dgm:pt>
    <dgm:pt modelId="{2AF1458C-9311-2543-8E54-2608593A878D}" type="pres">
      <dgm:prSet presAssocID="{69128CFE-A162-4F4F-892C-E1FE73712C67}" presName="text6" presStyleCnt="0"/>
      <dgm:spPr/>
    </dgm:pt>
    <dgm:pt modelId="{6975E2AA-8EF1-1B49-945A-007A12FC1D8C}" type="pres">
      <dgm:prSet presAssocID="{69128CFE-A162-4F4F-892C-E1FE73712C67}" presName="textRepeatNode" presStyleLbl="alignNode1" presStyleIdx="5" presStyleCnt="6" custLinFactNeighborX="-88350" custLinFactNeighborY="-54275">
        <dgm:presLayoutVars>
          <dgm:chMax val="0"/>
          <dgm:chPref val="0"/>
          <dgm:bulletEnabled val="1"/>
        </dgm:presLayoutVars>
      </dgm:prSet>
      <dgm:spPr/>
      <dgm:t>
        <a:bodyPr/>
        <a:lstStyle/>
        <a:p>
          <a:endParaRPr lang="en-US"/>
        </a:p>
      </dgm:t>
    </dgm:pt>
    <dgm:pt modelId="{3156F862-D1B9-8647-BA15-A8C23B4AB6C5}" type="pres">
      <dgm:prSet presAssocID="{69128CFE-A162-4F4F-892C-E1FE73712C67}" presName="textaccent6" presStyleCnt="0"/>
      <dgm:spPr/>
    </dgm:pt>
    <dgm:pt modelId="{88CD4E8D-8F01-8748-B83B-46178B39BC09}" type="pres">
      <dgm:prSet presAssocID="{69128CFE-A162-4F4F-892C-E1FE73712C67}" presName="accentRepeatNode" presStyleLbl="solidAlignAcc1" presStyleIdx="10" presStyleCnt="12" custLinFactX="-1800000" custLinFactY="192161" custLinFactNeighborX="-1871187" custLinFactNeighborY="200000"/>
      <dgm:spPr>
        <a:xfrm>
          <a:off x="10085642" y="4791961"/>
          <a:ext cx="255485" cy="220403"/>
        </a:xfrm>
        <a:prstGeom prst="hexagon">
          <a:avLst>
            <a:gd name="adj" fmla="val 25000"/>
            <a:gd name="vf" fmla="val 115470"/>
          </a:avLst>
        </a:prstGeom>
        <a:solidFill>
          <a:schemeClr val="bg1"/>
        </a:solidFill>
        <a:ln w="12700" cap="flat" cmpd="sng" algn="ctr">
          <a:solidFill>
            <a:schemeClr val="bg1"/>
          </a:solidFill>
          <a:prstDash val="solid"/>
          <a:miter lim="800000"/>
        </a:ln>
        <a:effectLst/>
      </dgm:spPr>
    </dgm:pt>
    <dgm:pt modelId="{61E6485C-662B-4C41-9AA4-516D9D18C29A}" type="pres">
      <dgm:prSet presAssocID="{0C24AF7B-0A2B-3E44-A1A9-D40E7283451B}" presName="image6" presStyleCnt="0"/>
      <dgm:spPr/>
    </dgm:pt>
    <dgm:pt modelId="{899C1F17-24C3-0549-B01A-E875716C2D31}" type="pres">
      <dgm:prSet presAssocID="{0C24AF7B-0A2B-3E44-A1A9-D40E7283451B}" presName="imageRepeatNode" presStyleLbl="alignAcc1" presStyleIdx="5" presStyleCnt="6" custLinFactY="-60561" custLinFactNeighborX="82902" custLinFactNeighborY="-100000"/>
      <dgm:spPr/>
      <dgm:t>
        <a:bodyPr/>
        <a:lstStyle/>
        <a:p>
          <a:endParaRPr lang="en-US"/>
        </a:p>
      </dgm:t>
    </dgm:pt>
    <dgm:pt modelId="{751AEC37-2E26-3640-992C-375AD44EF91D}" type="pres">
      <dgm:prSet presAssocID="{0C24AF7B-0A2B-3E44-A1A9-D40E7283451B}" presName="imageaccent6" presStyleCnt="0"/>
      <dgm:spPr/>
    </dgm:pt>
    <dgm:pt modelId="{D38E5F4D-7EE8-0648-A6B0-135D0AB04F68}" type="pres">
      <dgm:prSet presAssocID="{0C24AF7B-0A2B-3E44-A1A9-D40E7283451B}" presName="accentRepeatNode" presStyleLbl="solidAlignAcc1" presStyleIdx="11" presStyleCnt="12" custLinFactX="-1700000" custLinFactY="42099" custLinFactNeighborX="-1701531" custLinFactNeighborY="100000"/>
      <dgm:spPr>
        <a:xfrm>
          <a:off x="9679189" y="4999649"/>
          <a:ext cx="255485" cy="220403"/>
        </a:xfrm>
        <a:prstGeom prst="hexagon">
          <a:avLst>
            <a:gd name="adj" fmla="val 25000"/>
            <a:gd name="vf" fmla="val 115470"/>
          </a:avLst>
        </a:prstGeom>
        <a:solidFill>
          <a:schemeClr val="bg1"/>
        </a:solidFill>
        <a:ln w="12700" cap="flat" cmpd="sng" algn="ctr">
          <a:solidFill>
            <a:schemeClr val="bg1"/>
          </a:solidFill>
          <a:prstDash val="solid"/>
          <a:miter lim="800000"/>
        </a:ln>
        <a:effectLst/>
      </dgm:spPr>
    </dgm:pt>
  </dgm:ptLst>
  <dgm:cxnLst>
    <dgm:cxn modelId="{A3937AB6-2ACB-F54C-B563-79B0776B1DEC}" type="presOf" srcId="{E87E9081-5EB4-FA4E-AD6A-D0B08FCC0E26}" destId="{5FB3C3CF-6ACF-F249-9D1F-7DC22239146D}" srcOrd="0" destOrd="0" presId="urn:microsoft.com/office/officeart/2008/layout/HexagonCluster"/>
    <dgm:cxn modelId="{6EF4730C-CF8A-D14A-B329-3BDB03E7BA79}" type="presOf" srcId="{54B8F835-79FE-AB40-B9B1-45727698345D}" destId="{C8FF8AE5-EEF1-E540-B02D-739E3D9E05B0}" srcOrd="0" destOrd="0" presId="urn:microsoft.com/office/officeart/2008/layout/HexagonCluster"/>
    <dgm:cxn modelId="{8C4CEDA5-6572-264F-A588-C39C492ECC8F}" type="presOf" srcId="{0C24AF7B-0A2B-3E44-A1A9-D40E7283451B}" destId="{899C1F17-24C3-0549-B01A-E875716C2D31}" srcOrd="0" destOrd="0" presId="urn:microsoft.com/office/officeart/2008/layout/HexagonCluster"/>
    <dgm:cxn modelId="{34D8313A-E05C-B247-A412-D90007268C62}" type="presOf" srcId="{B1A12E04-F63E-2E40-A3DE-CADA3D801E43}" destId="{7164AF97-60AE-0D46-92D2-310DA46037CA}" srcOrd="0" destOrd="0" presId="urn:microsoft.com/office/officeart/2008/layout/HexagonCluster"/>
    <dgm:cxn modelId="{205EBA8D-7797-4948-A4B8-367A804B0984}" srcId="{0C38357A-3246-F24A-B872-47DC90840FFE}" destId="{49CD54E9-F36F-C04D-9D07-B03AC6742BEB}" srcOrd="2" destOrd="0" parTransId="{B52B03BA-0F7F-0B41-9A57-0FC1826B428A}" sibTransId="{E87E9081-5EB4-FA4E-AD6A-D0B08FCC0E26}"/>
    <dgm:cxn modelId="{35163E29-20B3-2E4A-9035-2BA6E559F275}" type="presOf" srcId="{69128CFE-A162-4F4F-892C-E1FE73712C67}" destId="{6975E2AA-8EF1-1B49-945A-007A12FC1D8C}" srcOrd="0" destOrd="0" presId="urn:microsoft.com/office/officeart/2008/layout/HexagonCluster"/>
    <dgm:cxn modelId="{2B87932F-B0A1-A74E-B6EE-1CE81C0F73A8}" srcId="{0C38357A-3246-F24A-B872-47DC90840FFE}" destId="{B1A12E04-F63E-2E40-A3DE-CADA3D801E43}" srcOrd="1" destOrd="0" parTransId="{812B1FBB-6A6E-394E-9493-09FA0DF4BFBC}" sibTransId="{93615947-6906-9449-872B-7F1E9DB8A7AB}"/>
    <dgm:cxn modelId="{A10FFCD9-7136-8746-A53A-D963873C10E8}" type="presOf" srcId="{54A176E1-3725-024E-B1FB-0170D8748503}" destId="{5A347305-AE99-F44D-9C91-AA174C68FC97}" srcOrd="0" destOrd="0" presId="urn:microsoft.com/office/officeart/2008/layout/HexagonCluster"/>
    <dgm:cxn modelId="{6A80D003-1212-FD42-91C6-E6B6100078FA}" srcId="{0C38357A-3246-F24A-B872-47DC90840FFE}" destId="{98613E7D-5276-804C-9C67-94D71FCE3B41}" srcOrd="3" destOrd="0" parTransId="{0406D92A-6DFB-3041-AF95-BD269D9D7132}" sibTransId="{16EEC349-B903-7647-8AA9-C0FDCCD8EE65}"/>
    <dgm:cxn modelId="{6257D163-AF8B-FF4B-AC19-37CBA08138F6}" type="presOf" srcId="{3038B66D-961D-6B41-A6F5-B978FB4EDF6B}" destId="{09FF555B-4107-9F41-8FFD-B35E88394E71}" srcOrd="0" destOrd="0" presId="urn:microsoft.com/office/officeart/2008/layout/HexagonCluster"/>
    <dgm:cxn modelId="{28D18CAD-86DB-5143-80D5-0A50CC7DB26B}" type="presOf" srcId="{0C38357A-3246-F24A-B872-47DC90840FFE}" destId="{0E5AD450-DEEB-0649-B278-847898E940E7}" srcOrd="0" destOrd="0" presId="urn:microsoft.com/office/officeart/2008/layout/HexagonCluster"/>
    <dgm:cxn modelId="{AC147BCA-12BE-5F4B-8DE6-B2B44DC344C2}" srcId="{0C38357A-3246-F24A-B872-47DC90840FFE}" destId="{3038B66D-961D-6B41-A6F5-B978FB4EDF6B}" srcOrd="0" destOrd="0" parTransId="{D0BF7A67-1EEE-A340-BB39-824DD8891623}" sibTransId="{54B8F835-79FE-AB40-B9B1-45727698345D}"/>
    <dgm:cxn modelId="{63D607E9-0B7C-1249-B4A3-CB0F3367CEF6}" srcId="{0C38357A-3246-F24A-B872-47DC90840FFE}" destId="{FEBE5D6F-A3BB-044E-87DD-8EED04C582D7}" srcOrd="4" destOrd="0" parTransId="{68EA6D40-1E52-5549-8AD5-B5BE19F00D9B}" sibTransId="{54A176E1-3725-024E-B1FB-0170D8748503}"/>
    <dgm:cxn modelId="{EB5275F3-E621-2344-A36B-471DD8054238}" srcId="{0C38357A-3246-F24A-B872-47DC90840FFE}" destId="{69128CFE-A162-4F4F-892C-E1FE73712C67}" srcOrd="5" destOrd="0" parTransId="{012E1749-4C77-1D4D-A11F-D7E6C0D00BE6}" sibTransId="{0C24AF7B-0A2B-3E44-A1A9-D40E7283451B}"/>
    <dgm:cxn modelId="{9DC7A6F4-D310-6945-845A-0770454F5129}" type="presOf" srcId="{16EEC349-B903-7647-8AA9-C0FDCCD8EE65}" destId="{D1706907-B520-B54F-9AAA-3A7A6CEF3841}" srcOrd="0" destOrd="0" presId="urn:microsoft.com/office/officeart/2008/layout/HexagonCluster"/>
    <dgm:cxn modelId="{149FA385-894B-B643-A48D-53FDA2639D3C}" type="presOf" srcId="{49CD54E9-F36F-C04D-9D07-B03AC6742BEB}" destId="{A60E7200-1471-E047-BD10-AB3F72CD3FF9}" srcOrd="0" destOrd="0" presId="urn:microsoft.com/office/officeart/2008/layout/HexagonCluster"/>
    <dgm:cxn modelId="{5380977A-7C4D-854F-9C31-ED67E3E850C9}" type="presOf" srcId="{FEBE5D6F-A3BB-044E-87DD-8EED04C582D7}" destId="{3BBDDCC7-978D-C447-806D-65E825FDC496}" srcOrd="0" destOrd="0" presId="urn:microsoft.com/office/officeart/2008/layout/HexagonCluster"/>
    <dgm:cxn modelId="{247C63C5-0DE3-A243-80AB-35633ABDA896}" type="presOf" srcId="{98613E7D-5276-804C-9C67-94D71FCE3B41}" destId="{383827B0-D7B5-1B4C-8EB6-66B0FC4F2577}" srcOrd="0" destOrd="0" presId="urn:microsoft.com/office/officeart/2008/layout/HexagonCluster"/>
    <dgm:cxn modelId="{A8B45354-E37E-B14B-9E21-25E04CBA8D56}" type="presOf" srcId="{93615947-6906-9449-872B-7F1E9DB8A7AB}" destId="{A2985F72-47B2-8C44-A185-E5B8AA34BE12}" srcOrd="0" destOrd="0" presId="urn:microsoft.com/office/officeart/2008/layout/HexagonCluster"/>
    <dgm:cxn modelId="{A4EEB491-7DC4-424D-8070-27C479BE6A0E}" type="presParOf" srcId="{0E5AD450-DEEB-0649-B278-847898E940E7}" destId="{5741EE4C-AD87-B141-8F71-EFB94833DA78}" srcOrd="0" destOrd="0" presId="urn:microsoft.com/office/officeart/2008/layout/HexagonCluster"/>
    <dgm:cxn modelId="{25D4BC0D-C50B-7946-9D55-1C0C56902FA0}" type="presParOf" srcId="{5741EE4C-AD87-B141-8F71-EFB94833DA78}" destId="{09FF555B-4107-9F41-8FFD-B35E88394E71}" srcOrd="0" destOrd="0" presId="urn:microsoft.com/office/officeart/2008/layout/HexagonCluster"/>
    <dgm:cxn modelId="{454578AB-E916-5C41-8FA4-B8540546B7FF}" type="presParOf" srcId="{0E5AD450-DEEB-0649-B278-847898E940E7}" destId="{CF6A312C-D95E-BB42-9A47-8599CB8C0FC2}" srcOrd="1" destOrd="0" presId="urn:microsoft.com/office/officeart/2008/layout/HexagonCluster"/>
    <dgm:cxn modelId="{C9803BB1-4D92-5644-B907-6AD0CC7E45AE}" type="presParOf" srcId="{CF6A312C-D95E-BB42-9A47-8599CB8C0FC2}" destId="{F76702A9-C3CC-1A4A-9CBF-69C78DCD4581}" srcOrd="0" destOrd="0" presId="urn:microsoft.com/office/officeart/2008/layout/HexagonCluster"/>
    <dgm:cxn modelId="{129B950C-75D4-F240-B27D-A54D88CF9183}" type="presParOf" srcId="{0E5AD450-DEEB-0649-B278-847898E940E7}" destId="{ED21AD3A-29B0-6840-86B5-012D673F93B6}" srcOrd="2" destOrd="0" presId="urn:microsoft.com/office/officeart/2008/layout/HexagonCluster"/>
    <dgm:cxn modelId="{C5BD3FF9-7BF8-6D4A-9F35-EE6519188851}" type="presParOf" srcId="{ED21AD3A-29B0-6840-86B5-012D673F93B6}" destId="{C8FF8AE5-EEF1-E540-B02D-739E3D9E05B0}" srcOrd="0" destOrd="0" presId="urn:microsoft.com/office/officeart/2008/layout/HexagonCluster"/>
    <dgm:cxn modelId="{D1FD9350-EAC2-FF49-A4A6-721BCD85D93E}" type="presParOf" srcId="{0E5AD450-DEEB-0649-B278-847898E940E7}" destId="{47490C32-E1D2-C241-BAB7-A26D2877AC45}" srcOrd="3" destOrd="0" presId="urn:microsoft.com/office/officeart/2008/layout/HexagonCluster"/>
    <dgm:cxn modelId="{168E12F5-0592-1F43-8838-40B15E8B895A}" type="presParOf" srcId="{47490C32-E1D2-C241-BAB7-A26D2877AC45}" destId="{7B8584B4-E90E-274A-89B7-A444F3A7B524}" srcOrd="0" destOrd="0" presId="urn:microsoft.com/office/officeart/2008/layout/HexagonCluster"/>
    <dgm:cxn modelId="{499D1B78-E3DA-B54E-944E-B7FE97DB12E9}" type="presParOf" srcId="{0E5AD450-DEEB-0649-B278-847898E940E7}" destId="{CF33D816-9E4E-674E-9C3C-E1E316D6AAAF}" srcOrd="4" destOrd="0" presId="urn:microsoft.com/office/officeart/2008/layout/HexagonCluster"/>
    <dgm:cxn modelId="{82224072-5A5F-BB49-8FCE-D797B9740A07}" type="presParOf" srcId="{CF33D816-9E4E-674E-9C3C-E1E316D6AAAF}" destId="{7164AF97-60AE-0D46-92D2-310DA46037CA}" srcOrd="0" destOrd="0" presId="urn:microsoft.com/office/officeart/2008/layout/HexagonCluster"/>
    <dgm:cxn modelId="{8F7589BA-32A5-744E-98C2-586C3BEAA8A4}" type="presParOf" srcId="{0E5AD450-DEEB-0649-B278-847898E940E7}" destId="{08298D10-31DF-3A41-8E00-2FBB20D0AA02}" srcOrd="5" destOrd="0" presId="urn:microsoft.com/office/officeart/2008/layout/HexagonCluster"/>
    <dgm:cxn modelId="{2E66722B-8678-B146-BA3A-D0BC867C8640}" type="presParOf" srcId="{08298D10-31DF-3A41-8E00-2FBB20D0AA02}" destId="{6F26DD37-A167-FA44-812F-0911B25073C9}" srcOrd="0" destOrd="0" presId="urn:microsoft.com/office/officeart/2008/layout/HexagonCluster"/>
    <dgm:cxn modelId="{339AF10C-C032-A84A-B743-8A9132A3BC73}" type="presParOf" srcId="{0E5AD450-DEEB-0649-B278-847898E940E7}" destId="{A45ECB7B-67AF-5B46-BC6D-4F5676DFE5B1}" srcOrd="6" destOrd="0" presId="urn:microsoft.com/office/officeart/2008/layout/HexagonCluster"/>
    <dgm:cxn modelId="{415C65A2-AFA3-ED43-ABB9-8500BDB8E83B}" type="presParOf" srcId="{A45ECB7B-67AF-5B46-BC6D-4F5676DFE5B1}" destId="{A2985F72-47B2-8C44-A185-E5B8AA34BE12}" srcOrd="0" destOrd="0" presId="urn:microsoft.com/office/officeart/2008/layout/HexagonCluster"/>
    <dgm:cxn modelId="{26FA79B4-B5BE-AF4E-AAF6-297CEE33F19E}" type="presParOf" srcId="{0E5AD450-DEEB-0649-B278-847898E940E7}" destId="{7C978831-E212-8A45-B491-573A032BA661}" srcOrd="7" destOrd="0" presId="urn:microsoft.com/office/officeart/2008/layout/HexagonCluster"/>
    <dgm:cxn modelId="{B330EFB3-5E73-0F43-BA18-D98ADA23DDF6}" type="presParOf" srcId="{7C978831-E212-8A45-B491-573A032BA661}" destId="{3F8E1448-2B48-8844-9489-BCE2DB82E968}" srcOrd="0" destOrd="0" presId="urn:microsoft.com/office/officeart/2008/layout/HexagonCluster"/>
    <dgm:cxn modelId="{A37B8142-51D2-1E45-A66A-F3DC8EE8B903}" type="presParOf" srcId="{0E5AD450-DEEB-0649-B278-847898E940E7}" destId="{971A7202-A199-8242-9DE3-EFAECAEFC67E}" srcOrd="8" destOrd="0" presId="urn:microsoft.com/office/officeart/2008/layout/HexagonCluster"/>
    <dgm:cxn modelId="{E399B9BF-C685-334A-AA78-7C91BAD9F7D7}" type="presParOf" srcId="{971A7202-A199-8242-9DE3-EFAECAEFC67E}" destId="{A60E7200-1471-E047-BD10-AB3F72CD3FF9}" srcOrd="0" destOrd="0" presId="urn:microsoft.com/office/officeart/2008/layout/HexagonCluster"/>
    <dgm:cxn modelId="{22DA5E76-B84A-2C41-9FD5-5CBE3E4DFF30}" type="presParOf" srcId="{0E5AD450-DEEB-0649-B278-847898E940E7}" destId="{4EC03545-6D7A-214A-90D1-8FD841D5F53E}" srcOrd="9" destOrd="0" presId="urn:microsoft.com/office/officeart/2008/layout/HexagonCluster"/>
    <dgm:cxn modelId="{43431308-01D0-CC4C-A2BC-CBA85127355B}" type="presParOf" srcId="{4EC03545-6D7A-214A-90D1-8FD841D5F53E}" destId="{904E8A7A-198C-6745-993E-110E433B56E6}" srcOrd="0" destOrd="0" presId="urn:microsoft.com/office/officeart/2008/layout/HexagonCluster"/>
    <dgm:cxn modelId="{BF114927-594C-E94B-9199-53F81666D599}" type="presParOf" srcId="{0E5AD450-DEEB-0649-B278-847898E940E7}" destId="{977EBCB9-F2B8-AF48-9A5F-2E6979C423D6}" srcOrd="10" destOrd="0" presId="urn:microsoft.com/office/officeart/2008/layout/HexagonCluster"/>
    <dgm:cxn modelId="{017A18B4-6CB4-4048-AAAD-81FEECE1CFF9}" type="presParOf" srcId="{977EBCB9-F2B8-AF48-9A5F-2E6979C423D6}" destId="{5FB3C3CF-6ACF-F249-9D1F-7DC22239146D}" srcOrd="0" destOrd="0" presId="urn:microsoft.com/office/officeart/2008/layout/HexagonCluster"/>
    <dgm:cxn modelId="{04A17F27-3F06-E947-AB77-ED68D57D9458}" type="presParOf" srcId="{0E5AD450-DEEB-0649-B278-847898E940E7}" destId="{6F441B92-D14A-9744-B2F2-48A7AE05CE2D}" srcOrd="11" destOrd="0" presId="urn:microsoft.com/office/officeart/2008/layout/HexagonCluster"/>
    <dgm:cxn modelId="{F0B34E51-3A63-D641-A5B7-96C4BBA7F93B}" type="presParOf" srcId="{6F441B92-D14A-9744-B2F2-48A7AE05CE2D}" destId="{58FF2D37-744F-5349-BB26-D8F0B4EF2514}" srcOrd="0" destOrd="0" presId="urn:microsoft.com/office/officeart/2008/layout/HexagonCluster"/>
    <dgm:cxn modelId="{757CCEF3-BEF4-3844-8EFE-6504E4422116}" type="presParOf" srcId="{0E5AD450-DEEB-0649-B278-847898E940E7}" destId="{7FD27286-3A07-E248-AF39-5C2F2FE195E1}" srcOrd="12" destOrd="0" presId="urn:microsoft.com/office/officeart/2008/layout/HexagonCluster"/>
    <dgm:cxn modelId="{5F89690D-4417-5A42-B1FD-E41586430FB8}" type="presParOf" srcId="{7FD27286-3A07-E248-AF39-5C2F2FE195E1}" destId="{383827B0-D7B5-1B4C-8EB6-66B0FC4F2577}" srcOrd="0" destOrd="0" presId="urn:microsoft.com/office/officeart/2008/layout/HexagonCluster"/>
    <dgm:cxn modelId="{803E1C9A-A14B-7C47-9967-0B1D2BBF4B3D}" type="presParOf" srcId="{0E5AD450-DEEB-0649-B278-847898E940E7}" destId="{85AB6A42-2B7D-164B-BD7F-3956477B7BE3}" srcOrd="13" destOrd="0" presId="urn:microsoft.com/office/officeart/2008/layout/HexagonCluster"/>
    <dgm:cxn modelId="{D636A2FD-4133-E743-9708-0092B62AADF2}" type="presParOf" srcId="{85AB6A42-2B7D-164B-BD7F-3956477B7BE3}" destId="{BFDDF49E-CBE5-1F44-AC1E-49491B1CCFC9}" srcOrd="0" destOrd="0" presId="urn:microsoft.com/office/officeart/2008/layout/HexagonCluster"/>
    <dgm:cxn modelId="{D2072ED7-DE6E-844A-835D-942085863B9C}" type="presParOf" srcId="{0E5AD450-DEEB-0649-B278-847898E940E7}" destId="{76612367-9122-5847-8E1E-944159B23E20}" srcOrd="14" destOrd="0" presId="urn:microsoft.com/office/officeart/2008/layout/HexagonCluster"/>
    <dgm:cxn modelId="{742B3D88-0426-5D40-93B9-DCBA245A4A83}" type="presParOf" srcId="{76612367-9122-5847-8E1E-944159B23E20}" destId="{D1706907-B520-B54F-9AAA-3A7A6CEF3841}" srcOrd="0" destOrd="0" presId="urn:microsoft.com/office/officeart/2008/layout/HexagonCluster"/>
    <dgm:cxn modelId="{BA29F062-E5EA-994B-BC1C-DC3A3AF844B6}" type="presParOf" srcId="{0E5AD450-DEEB-0649-B278-847898E940E7}" destId="{BCB859C4-6226-1F45-B7BB-0A485DF74AB2}" srcOrd="15" destOrd="0" presId="urn:microsoft.com/office/officeart/2008/layout/HexagonCluster"/>
    <dgm:cxn modelId="{79D433AF-140D-5C44-9248-8F97CC7C58B4}" type="presParOf" srcId="{BCB859C4-6226-1F45-B7BB-0A485DF74AB2}" destId="{AEAFD410-C2B0-814C-8F0E-CC419C772C63}" srcOrd="0" destOrd="0" presId="urn:microsoft.com/office/officeart/2008/layout/HexagonCluster"/>
    <dgm:cxn modelId="{65EA53D5-9314-D84C-B1B2-35A7F25EAE7C}" type="presParOf" srcId="{0E5AD450-DEEB-0649-B278-847898E940E7}" destId="{D9451763-1863-7942-8391-41B8DCA20DD8}" srcOrd="16" destOrd="0" presId="urn:microsoft.com/office/officeart/2008/layout/HexagonCluster"/>
    <dgm:cxn modelId="{694F450C-2FAA-504B-B8BA-69FC4CD48A18}" type="presParOf" srcId="{D9451763-1863-7942-8391-41B8DCA20DD8}" destId="{3BBDDCC7-978D-C447-806D-65E825FDC496}" srcOrd="0" destOrd="0" presId="urn:microsoft.com/office/officeart/2008/layout/HexagonCluster"/>
    <dgm:cxn modelId="{0AB031D5-F55C-914E-825D-B8DB6D055706}" type="presParOf" srcId="{0E5AD450-DEEB-0649-B278-847898E940E7}" destId="{21A3CAA4-228B-9A46-AD29-CC9D1E8577FC}" srcOrd="17" destOrd="0" presId="urn:microsoft.com/office/officeart/2008/layout/HexagonCluster"/>
    <dgm:cxn modelId="{A0B92540-31B9-B349-B524-B21ABF61BCC7}" type="presParOf" srcId="{21A3CAA4-228B-9A46-AD29-CC9D1E8577FC}" destId="{ADA044DC-4F21-3645-9236-07B8C8AF8DCF}" srcOrd="0" destOrd="0" presId="urn:microsoft.com/office/officeart/2008/layout/HexagonCluster"/>
    <dgm:cxn modelId="{D5C03015-9BD9-CF4C-8164-25F451FE31FE}" type="presParOf" srcId="{0E5AD450-DEEB-0649-B278-847898E940E7}" destId="{C612827B-4BF2-4F47-8C52-4A90B6F553C3}" srcOrd="18" destOrd="0" presId="urn:microsoft.com/office/officeart/2008/layout/HexagonCluster"/>
    <dgm:cxn modelId="{B51C2AB4-B7C0-904C-A51C-5A694663895B}" type="presParOf" srcId="{C612827B-4BF2-4F47-8C52-4A90B6F553C3}" destId="{5A347305-AE99-F44D-9C91-AA174C68FC97}" srcOrd="0" destOrd="0" presId="urn:microsoft.com/office/officeart/2008/layout/HexagonCluster"/>
    <dgm:cxn modelId="{BF4B91A7-5605-B74C-AEA1-3A2885668855}" type="presParOf" srcId="{0E5AD450-DEEB-0649-B278-847898E940E7}" destId="{878FD4AC-B410-D84D-9446-0134D09D0D43}" srcOrd="19" destOrd="0" presId="urn:microsoft.com/office/officeart/2008/layout/HexagonCluster"/>
    <dgm:cxn modelId="{D4541A94-9838-7E44-87E7-47D4B3D44013}" type="presParOf" srcId="{878FD4AC-B410-D84D-9446-0134D09D0D43}" destId="{6080D594-9827-E344-9A21-774695A58689}" srcOrd="0" destOrd="0" presId="urn:microsoft.com/office/officeart/2008/layout/HexagonCluster"/>
    <dgm:cxn modelId="{0FC6ED00-1292-7C4C-87E3-22CCE3FAF98D}" type="presParOf" srcId="{0E5AD450-DEEB-0649-B278-847898E940E7}" destId="{2AF1458C-9311-2543-8E54-2608593A878D}" srcOrd="20" destOrd="0" presId="urn:microsoft.com/office/officeart/2008/layout/HexagonCluster"/>
    <dgm:cxn modelId="{BF1DF209-1B77-1F45-BBA8-466CD10F4658}" type="presParOf" srcId="{2AF1458C-9311-2543-8E54-2608593A878D}" destId="{6975E2AA-8EF1-1B49-945A-007A12FC1D8C}" srcOrd="0" destOrd="0" presId="urn:microsoft.com/office/officeart/2008/layout/HexagonCluster"/>
    <dgm:cxn modelId="{6559AEF3-1CE2-A843-A0C2-3B2908F99AB2}" type="presParOf" srcId="{0E5AD450-DEEB-0649-B278-847898E940E7}" destId="{3156F862-D1B9-8647-BA15-A8C23B4AB6C5}" srcOrd="21" destOrd="0" presId="urn:microsoft.com/office/officeart/2008/layout/HexagonCluster"/>
    <dgm:cxn modelId="{2F2B4801-1E8B-2545-8E57-E29DBE90CF42}" type="presParOf" srcId="{3156F862-D1B9-8647-BA15-A8C23B4AB6C5}" destId="{88CD4E8D-8F01-8748-B83B-46178B39BC09}" srcOrd="0" destOrd="0" presId="urn:microsoft.com/office/officeart/2008/layout/HexagonCluster"/>
    <dgm:cxn modelId="{1A283355-F20F-0145-9BB4-1500759F49AE}" type="presParOf" srcId="{0E5AD450-DEEB-0649-B278-847898E940E7}" destId="{61E6485C-662B-4C41-9AA4-516D9D18C29A}" srcOrd="22" destOrd="0" presId="urn:microsoft.com/office/officeart/2008/layout/HexagonCluster"/>
    <dgm:cxn modelId="{5C774509-DB7D-384F-9CE2-339C115484D1}" type="presParOf" srcId="{61E6485C-662B-4C41-9AA4-516D9D18C29A}" destId="{899C1F17-24C3-0549-B01A-E875716C2D31}" srcOrd="0" destOrd="0" presId="urn:microsoft.com/office/officeart/2008/layout/HexagonCluster"/>
    <dgm:cxn modelId="{4A5DD564-2B94-6447-88B8-8E32206DFE45}" type="presParOf" srcId="{0E5AD450-DEEB-0649-B278-847898E940E7}" destId="{751AEC37-2E26-3640-992C-375AD44EF91D}" srcOrd="23" destOrd="0" presId="urn:microsoft.com/office/officeart/2008/layout/HexagonCluster"/>
    <dgm:cxn modelId="{A926AB58-CEFD-154A-B931-03124369FB1A}" type="presParOf" srcId="{751AEC37-2E26-3640-992C-375AD44EF91D}" destId="{D38E5F4D-7EE8-0648-A6B0-135D0AB04F68}" srcOrd="0" destOrd="0" presId="urn:microsoft.com/office/officeart/2008/layout/HexagonCluster"/>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52705D1-5ABA-0746-AEE7-4F306D97B112}" type="doc">
      <dgm:prSet loTypeId="urn:microsoft.com/office/officeart/2008/layout/VerticalCurvedList" loCatId="" qsTypeId="urn:microsoft.com/office/officeart/2005/8/quickstyle/simple1" qsCatId="simple" csTypeId="urn:microsoft.com/office/officeart/2005/8/colors/accent1_1" csCatId="accent1" phldr="1"/>
      <dgm:spPr/>
      <dgm:t>
        <a:bodyPr/>
        <a:lstStyle/>
        <a:p>
          <a:endParaRPr lang="en-GB"/>
        </a:p>
      </dgm:t>
    </dgm:pt>
    <dgm:pt modelId="{2D798134-6B15-0B47-AE8A-E7185506F235}">
      <dgm:prSet phldrT="[Text]" custT="1"/>
      <dgm:spPr/>
      <dgm:t>
        <a:bodyPr/>
        <a:lstStyle/>
        <a:p>
          <a:pPr rtl="0"/>
          <a:r>
            <a:rPr lang="en-GB" sz="2000" dirty="0">
              <a:solidFill>
                <a:srgbClr val="002060"/>
              </a:solidFill>
            </a:rPr>
            <a:t>Actual Production Time Monitoring</a:t>
          </a:r>
        </a:p>
      </dgm:t>
    </dgm:pt>
    <dgm:pt modelId="{3ED31254-D552-4145-BF5E-A78EC3A40C10}" type="parTrans" cxnId="{BF81FE2C-86A0-634E-934C-AE5FAB43E81D}">
      <dgm:prSet/>
      <dgm:spPr/>
      <dgm:t>
        <a:bodyPr/>
        <a:lstStyle/>
        <a:p>
          <a:endParaRPr lang="en-GB" sz="1400">
            <a:solidFill>
              <a:srgbClr val="002060"/>
            </a:solidFill>
          </a:endParaRPr>
        </a:p>
      </dgm:t>
    </dgm:pt>
    <dgm:pt modelId="{AA79FF7D-EF7A-854C-9D5F-5447560C7BA4}" type="sibTrans" cxnId="{BF81FE2C-86A0-634E-934C-AE5FAB43E81D}">
      <dgm:prSet/>
      <dgm:spPr/>
      <dgm:t>
        <a:bodyPr/>
        <a:lstStyle/>
        <a:p>
          <a:endParaRPr lang="en-GB" sz="1400">
            <a:solidFill>
              <a:srgbClr val="002060"/>
            </a:solidFill>
          </a:endParaRPr>
        </a:p>
      </dgm:t>
    </dgm:pt>
    <dgm:pt modelId="{D669719A-B8CC-9B42-8D29-89E586A38C2D}">
      <dgm:prSet phldrT="[Text]" custT="1"/>
      <dgm:spPr/>
      <dgm:t>
        <a:bodyPr/>
        <a:lstStyle/>
        <a:p>
          <a:pPr rtl="0"/>
          <a:r>
            <a:rPr lang="en-GB" sz="2000" dirty="0">
              <a:solidFill>
                <a:srgbClr val="002060"/>
              </a:solidFill>
            </a:rPr>
            <a:t>Time Logging of Job Start and End</a:t>
          </a:r>
        </a:p>
      </dgm:t>
    </dgm:pt>
    <dgm:pt modelId="{B6EE69DE-F17C-BB4C-9498-7F784D854B7A}" type="parTrans" cxnId="{B1C5CC33-C147-A94E-837F-FB142FEC099C}">
      <dgm:prSet/>
      <dgm:spPr/>
      <dgm:t>
        <a:bodyPr/>
        <a:lstStyle/>
        <a:p>
          <a:endParaRPr lang="en-GB" sz="1400">
            <a:solidFill>
              <a:srgbClr val="002060"/>
            </a:solidFill>
          </a:endParaRPr>
        </a:p>
      </dgm:t>
    </dgm:pt>
    <dgm:pt modelId="{77939B18-6D38-6341-834D-D02AA2261803}" type="sibTrans" cxnId="{B1C5CC33-C147-A94E-837F-FB142FEC099C}">
      <dgm:prSet/>
      <dgm:spPr/>
      <dgm:t>
        <a:bodyPr/>
        <a:lstStyle/>
        <a:p>
          <a:endParaRPr lang="en-GB" sz="1400">
            <a:solidFill>
              <a:srgbClr val="002060"/>
            </a:solidFill>
          </a:endParaRPr>
        </a:p>
      </dgm:t>
    </dgm:pt>
    <dgm:pt modelId="{4CC18EA9-260B-0E4A-9206-497CD6511C6F}">
      <dgm:prSet custT="1"/>
      <dgm:spPr/>
      <dgm:t>
        <a:bodyPr/>
        <a:lstStyle/>
        <a:p>
          <a:pPr rtl="0"/>
          <a:r>
            <a:rPr lang="en-GB" sz="2000" dirty="0">
              <a:solidFill>
                <a:srgbClr val="002060"/>
              </a:solidFill>
            </a:rPr>
            <a:t>Charts displaying machine and operator efficiency</a:t>
          </a:r>
        </a:p>
      </dgm:t>
    </dgm:pt>
    <dgm:pt modelId="{B8E01D34-1ED9-1E4B-AD3F-9F15FB813C37}" type="parTrans" cxnId="{FC64D4D5-32DD-E249-AA94-5CF58CCC1156}">
      <dgm:prSet/>
      <dgm:spPr/>
      <dgm:t>
        <a:bodyPr/>
        <a:lstStyle/>
        <a:p>
          <a:endParaRPr lang="en-GB" sz="1400">
            <a:solidFill>
              <a:srgbClr val="002060"/>
            </a:solidFill>
          </a:endParaRPr>
        </a:p>
      </dgm:t>
    </dgm:pt>
    <dgm:pt modelId="{4B558533-31D5-EE4A-9873-A36BD4A8C7B3}" type="sibTrans" cxnId="{FC64D4D5-32DD-E249-AA94-5CF58CCC1156}">
      <dgm:prSet/>
      <dgm:spPr/>
      <dgm:t>
        <a:bodyPr/>
        <a:lstStyle/>
        <a:p>
          <a:endParaRPr lang="en-GB" sz="1400">
            <a:solidFill>
              <a:srgbClr val="002060"/>
            </a:solidFill>
          </a:endParaRPr>
        </a:p>
      </dgm:t>
    </dgm:pt>
    <dgm:pt modelId="{FF6A5389-DB01-0F4B-9F2D-80919EB75DD2}">
      <dgm:prSet custT="1"/>
      <dgm:spPr/>
      <dgm:t>
        <a:bodyPr/>
        <a:lstStyle/>
        <a:p>
          <a:pPr rtl="0"/>
          <a:r>
            <a:rPr lang="en-GB" sz="2000">
              <a:solidFill>
                <a:srgbClr val="002060"/>
              </a:solidFill>
            </a:rPr>
            <a:t>Operator Performance Monitoring</a:t>
          </a:r>
          <a:endParaRPr lang="en-GB" sz="2000" dirty="0">
            <a:solidFill>
              <a:srgbClr val="002060"/>
            </a:solidFill>
          </a:endParaRPr>
        </a:p>
      </dgm:t>
    </dgm:pt>
    <dgm:pt modelId="{F548E0FC-6AB2-E045-A437-7BBDB052B814}" type="parTrans" cxnId="{C3B69645-9C8E-4B4B-9D42-1C594DC8E588}">
      <dgm:prSet/>
      <dgm:spPr/>
      <dgm:t>
        <a:bodyPr/>
        <a:lstStyle/>
        <a:p>
          <a:endParaRPr lang="en-GB" sz="1400">
            <a:solidFill>
              <a:srgbClr val="002060"/>
            </a:solidFill>
          </a:endParaRPr>
        </a:p>
      </dgm:t>
    </dgm:pt>
    <dgm:pt modelId="{7CB1595C-23B2-4149-A799-4BAB164E2BA5}" type="sibTrans" cxnId="{C3B69645-9C8E-4B4B-9D42-1C594DC8E588}">
      <dgm:prSet/>
      <dgm:spPr/>
      <dgm:t>
        <a:bodyPr/>
        <a:lstStyle/>
        <a:p>
          <a:endParaRPr lang="en-GB" sz="1400">
            <a:solidFill>
              <a:srgbClr val="002060"/>
            </a:solidFill>
          </a:endParaRPr>
        </a:p>
      </dgm:t>
    </dgm:pt>
    <dgm:pt modelId="{2A40F0F2-3007-5545-987F-F804ABE193FC}">
      <dgm:prSet custT="1"/>
      <dgm:spPr/>
      <dgm:t>
        <a:bodyPr/>
        <a:lstStyle/>
        <a:p>
          <a:pPr rtl="0"/>
          <a:r>
            <a:rPr lang="en-GB" sz="2000">
              <a:solidFill>
                <a:srgbClr val="002060"/>
              </a:solidFill>
            </a:rPr>
            <a:t>Makeready Time Monitoring</a:t>
          </a:r>
        </a:p>
      </dgm:t>
    </dgm:pt>
    <dgm:pt modelId="{ED09264F-539B-C947-9A67-12C3B1B1B73B}" type="parTrans" cxnId="{ECED91EE-3147-DD49-A27B-A83C4B505327}">
      <dgm:prSet/>
      <dgm:spPr/>
      <dgm:t>
        <a:bodyPr/>
        <a:lstStyle/>
        <a:p>
          <a:endParaRPr lang="en-GB" sz="1400">
            <a:solidFill>
              <a:srgbClr val="002060"/>
            </a:solidFill>
          </a:endParaRPr>
        </a:p>
      </dgm:t>
    </dgm:pt>
    <dgm:pt modelId="{8090C074-7166-A44D-94F5-ED7F4B6C52F2}" type="sibTrans" cxnId="{ECED91EE-3147-DD49-A27B-A83C4B505327}">
      <dgm:prSet/>
      <dgm:spPr/>
      <dgm:t>
        <a:bodyPr/>
        <a:lstStyle/>
        <a:p>
          <a:endParaRPr lang="en-GB" sz="1400">
            <a:solidFill>
              <a:srgbClr val="002060"/>
            </a:solidFill>
          </a:endParaRPr>
        </a:p>
      </dgm:t>
    </dgm:pt>
    <dgm:pt modelId="{285CB97C-9B0B-5247-9ECA-11127574E393}" type="pres">
      <dgm:prSet presAssocID="{652705D1-5ABA-0746-AEE7-4F306D97B112}" presName="Name0" presStyleCnt="0">
        <dgm:presLayoutVars>
          <dgm:chMax val="7"/>
          <dgm:chPref val="7"/>
          <dgm:dir/>
        </dgm:presLayoutVars>
      </dgm:prSet>
      <dgm:spPr/>
      <dgm:t>
        <a:bodyPr/>
        <a:lstStyle/>
        <a:p>
          <a:endParaRPr lang="en-US"/>
        </a:p>
      </dgm:t>
    </dgm:pt>
    <dgm:pt modelId="{968D2943-87D9-D040-9259-5EF866F80BA8}" type="pres">
      <dgm:prSet presAssocID="{652705D1-5ABA-0746-AEE7-4F306D97B112}" presName="Name1" presStyleCnt="0"/>
      <dgm:spPr/>
    </dgm:pt>
    <dgm:pt modelId="{458D5359-DBEB-B745-95AF-85B4AD854237}" type="pres">
      <dgm:prSet presAssocID="{652705D1-5ABA-0746-AEE7-4F306D97B112}" presName="cycle" presStyleCnt="0"/>
      <dgm:spPr/>
    </dgm:pt>
    <dgm:pt modelId="{C61F1FAD-CCFB-1144-85F1-F0C9285E67EC}" type="pres">
      <dgm:prSet presAssocID="{652705D1-5ABA-0746-AEE7-4F306D97B112}" presName="srcNode" presStyleLbl="node1" presStyleIdx="0" presStyleCnt="5"/>
      <dgm:spPr/>
    </dgm:pt>
    <dgm:pt modelId="{254A4F51-8610-4345-8EFB-469F9B03A740}" type="pres">
      <dgm:prSet presAssocID="{652705D1-5ABA-0746-AEE7-4F306D97B112}" presName="conn" presStyleLbl="parChTrans1D2" presStyleIdx="0" presStyleCnt="1"/>
      <dgm:spPr/>
      <dgm:t>
        <a:bodyPr/>
        <a:lstStyle/>
        <a:p>
          <a:endParaRPr lang="en-US"/>
        </a:p>
      </dgm:t>
    </dgm:pt>
    <dgm:pt modelId="{EEC99089-3965-A34F-861E-61ABBF42A468}" type="pres">
      <dgm:prSet presAssocID="{652705D1-5ABA-0746-AEE7-4F306D97B112}" presName="extraNode" presStyleLbl="node1" presStyleIdx="0" presStyleCnt="5"/>
      <dgm:spPr/>
    </dgm:pt>
    <dgm:pt modelId="{270858E6-EC01-C94C-A42C-F910F0F867F9}" type="pres">
      <dgm:prSet presAssocID="{652705D1-5ABA-0746-AEE7-4F306D97B112}" presName="dstNode" presStyleLbl="node1" presStyleIdx="0" presStyleCnt="5"/>
      <dgm:spPr/>
    </dgm:pt>
    <dgm:pt modelId="{79CF0F67-F585-5B46-824C-77E8C248084D}" type="pres">
      <dgm:prSet presAssocID="{2D798134-6B15-0B47-AE8A-E7185506F235}" presName="text_1" presStyleLbl="node1" presStyleIdx="0" presStyleCnt="5">
        <dgm:presLayoutVars>
          <dgm:bulletEnabled val="1"/>
        </dgm:presLayoutVars>
      </dgm:prSet>
      <dgm:spPr/>
      <dgm:t>
        <a:bodyPr/>
        <a:lstStyle/>
        <a:p>
          <a:endParaRPr lang="en-US"/>
        </a:p>
      </dgm:t>
    </dgm:pt>
    <dgm:pt modelId="{1F53B1B4-1DBB-4A40-8087-31A34417850C}" type="pres">
      <dgm:prSet presAssocID="{2D798134-6B15-0B47-AE8A-E7185506F235}" presName="accent_1" presStyleCnt="0"/>
      <dgm:spPr/>
    </dgm:pt>
    <dgm:pt modelId="{A4531996-2ECF-A248-A8EF-C3A0D747FDA7}" type="pres">
      <dgm:prSet presAssocID="{2D798134-6B15-0B47-AE8A-E7185506F235}" presName="accentRepeatNode" presStyleLbl="solidFgAcc1" presStyleIdx="0" presStyleCnt="5"/>
      <dgm:spPr/>
    </dgm:pt>
    <dgm:pt modelId="{AC3D0E7B-AABB-D849-8D03-D0B26CA6F9BF}" type="pres">
      <dgm:prSet presAssocID="{D669719A-B8CC-9B42-8D29-89E586A38C2D}" presName="text_2" presStyleLbl="node1" presStyleIdx="1" presStyleCnt="5">
        <dgm:presLayoutVars>
          <dgm:bulletEnabled val="1"/>
        </dgm:presLayoutVars>
      </dgm:prSet>
      <dgm:spPr/>
      <dgm:t>
        <a:bodyPr/>
        <a:lstStyle/>
        <a:p>
          <a:endParaRPr lang="en-US"/>
        </a:p>
      </dgm:t>
    </dgm:pt>
    <dgm:pt modelId="{53AE9E4C-80A3-CE4B-A34D-50C21DB09292}" type="pres">
      <dgm:prSet presAssocID="{D669719A-B8CC-9B42-8D29-89E586A38C2D}" presName="accent_2" presStyleCnt="0"/>
      <dgm:spPr/>
    </dgm:pt>
    <dgm:pt modelId="{CE399BB3-9A8C-164F-B261-6F4647A3FED3}" type="pres">
      <dgm:prSet presAssocID="{D669719A-B8CC-9B42-8D29-89E586A38C2D}" presName="accentRepeatNode" presStyleLbl="solidFgAcc1" presStyleIdx="1" presStyleCnt="5"/>
      <dgm:spPr/>
    </dgm:pt>
    <dgm:pt modelId="{D2D577A8-1218-A540-9D6F-7C2E3E346A41}" type="pres">
      <dgm:prSet presAssocID="{2A40F0F2-3007-5545-987F-F804ABE193FC}" presName="text_3" presStyleLbl="node1" presStyleIdx="2" presStyleCnt="5">
        <dgm:presLayoutVars>
          <dgm:bulletEnabled val="1"/>
        </dgm:presLayoutVars>
      </dgm:prSet>
      <dgm:spPr/>
      <dgm:t>
        <a:bodyPr/>
        <a:lstStyle/>
        <a:p>
          <a:endParaRPr lang="en-US"/>
        </a:p>
      </dgm:t>
    </dgm:pt>
    <dgm:pt modelId="{74BEDBDD-D3E5-0549-8BEC-B42642BF6B74}" type="pres">
      <dgm:prSet presAssocID="{2A40F0F2-3007-5545-987F-F804ABE193FC}" presName="accent_3" presStyleCnt="0"/>
      <dgm:spPr/>
    </dgm:pt>
    <dgm:pt modelId="{1AE76BDC-A547-854D-87A9-88207F56CC1D}" type="pres">
      <dgm:prSet presAssocID="{2A40F0F2-3007-5545-987F-F804ABE193FC}" presName="accentRepeatNode" presStyleLbl="solidFgAcc1" presStyleIdx="2" presStyleCnt="5"/>
      <dgm:spPr/>
    </dgm:pt>
    <dgm:pt modelId="{0D822749-F3CF-A845-80EE-3631B42FF281}" type="pres">
      <dgm:prSet presAssocID="{FF6A5389-DB01-0F4B-9F2D-80919EB75DD2}" presName="text_4" presStyleLbl="node1" presStyleIdx="3" presStyleCnt="5">
        <dgm:presLayoutVars>
          <dgm:bulletEnabled val="1"/>
        </dgm:presLayoutVars>
      </dgm:prSet>
      <dgm:spPr/>
      <dgm:t>
        <a:bodyPr/>
        <a:lstStyle/>
        <a:p>
          <a:endParaRPr lang="en-US"/>
        </a:p>
      </dgm:t>
    </dgm:pt>
    <dgm:pt modelId="{663D5B13-E1E8-5642-B3D1-B127B9EB7AEA}" type="pres">
      <dgm:prSet presAssocID="{FF6A5389-DB01-0F4B-9F2D-80919EB75DD2}" presName="accent_4" presStyleCnt="0"/>
      <dgm:spPr/>
    </dgm:pt>
    <dgm:pt modelId="{F0D4CFF4-8D3E-2F4B-9415-743F5E7FC04F}" type="pres">
      <dgm:prSet presAssocID="{FF6A5389-DB01-0F4B-9F2D-80919EB75DD2}" presName="accentRepeatNode" presStyleLbl="solidFgAcc1" presStyleIdx="3" presStyleCnt="5"/>
      <dgm:spPr/>
    </dgm:pt>
    <dgm:pt modelId="{71D94DC8-08D1-8D48-97B6-1FE126B5E14D}" type="pres">
      <dgm:prSet presAssocID="{4CC18EA9-260B-0E4A-9206-497CD6511C6F}" presName="text_5" presStyleLbl="node1" presStyleIdx="4" presStyleCnt="5">
        <dgm:presLayoutVars>
          <dgm:bulletEnabled val="1"/>
        </dgm:presLayoutVars>
      </dgm:prSet>
      <dgm:spPr/>
      <dgm:t>
        <a:bodyPr/>
        <a:lstStyle/>
        <a:p>
          <a:endParaRPr lang="en-US"/>
        </a:p>
      </dgm:t>
    </dgm:pt>
    <dgm:pt modelId="{A4073DFD-4805-8448-B6A5-FA2F01B4706D}" type="pres">
      <dgm:prSet presAssocID="{4CC18EA9-260B-0E4A-9206-497CD6511C6F}" presName="accent_5" presStyleCnt="0"/>
      <dgm:spPr/>
    </dgm:pt>
    <dgm:pt modelId="{A3D506B7-6FC1-4049-95EE-6718BEDD9841}" type="pres">
      <dgm:prSet presAssocID="{4CC18EA9-260B-0E4A-9206-497CD6511C6F}" presName="accentRepeatNode" presStyleLbl="solidFgAcc1" presStyleIdx="4" presStyleCnt="5"/>
      <dgm:spPr/>
    </dgm:pt>
  </dgm:ptLst>
  <dgm:cxnLst>
    <dgm:cxn modelId="{B9EB6FA1-7502-9746-848E-BBE35F6C9B1D}" type="presOf" srcId="{652705D1-5ABA-0746-AEE7-4F306D97B112}" destId="{285CB97C-9B0B-5247-9ECA-11127574E393}" srcOrd="0" destOrd="0" presId="urn:microsoft.com/office/officeart/2008/layout/VerticalCurvedList"/>
    <dgm:cxn modelId="{C0D50B69-250D-FE4E-A618-AFAADFA7B2FF}" type="presOf" srcId="{2A40F0F2-3007-5545-987F-F804ABE193FC}" destId="{D2D577A8-1218-A540-9D6F-7C2E3E346A41}" srcOrd="0" destOrd="0" presId="urn:microsoft.com/office/officeart/2008/layout/VerticalCurvedList"/>
    <dgm:cxn modelId="{B1C5CC33-C147-A94E-837F-FB142FEC099C}" srcId="{652705D1-5ABA-0746-AEE7-4F306D97B112}" destId="{D669719A-B8CC-9B42-8D29-89E586A38C2D}" srcOrd="1" destOrd="0" parTransId="{B6EE69DE-F17C-BB4C-9498-7F784D854B7A}" sibTransId="{77939B18-6D38-6341-834D-D02AA2261803}"/>
    <dgm:cxn modelId="{C3B69645-9C8E-4B4B-9D42-1C594DC8E588}" srcId="{652705D1-5ABA-0746-AEE7-4F306D97B112}" destId="{FF6A5389-DB01-0F4B-9F2D-80919EB75DD2}" srcOrd="3" destOrd="0" parTransId="{F548E0FC-6AB2-E045-A437-7BBDB052B814}" sibTransId="{7CB1595C-23B2-4149-A799-4BAB164E2BA5}"/>
    <dgm:cxn modelId="{02D6D9D3-CC58-674E-B4E9-0842AA76B006}" type="presOf" srcId="{D669719A-B8CC-9B42-8D29-89E586A38C2D}" destId="{AC3D0E7B-AABB-D849-8D03-D0B26CA6F9BF}" srcOrd="0" destOrd="0" presId="urn:microsoft.com/office/officeart/2008/layout/VerticalCurvedList"/>
    <dgm:cxn modelId="{0ACBA75C-9C18-3A4F-B165-EF894C30EC99}" type="presOf" srcId="{AA79FF7D-EF7A-854C-9D5F-5447560C7BA4}" destId="{254A4F51-8610-4345-8EFB-469F9B03A740}" srcOrd="0" destOrd="0" presId="urn:microsoft.com/office/officeart/2008/layout/VerticalCurvedList"/>
    <dgm:cxn modelId="{6BB51DD3-299C-3846-AD95-97DED023F738}" type="presOf" srcId="{FF6A5389-DB01-0F4B-9F2D-80919EB75DD2}" destId="{0D822749-F3CF-A845-80EE-3631B42FF281}" srcOrd="0" destOrd="0" presId="urn:microsoft.com/office/officeart/2008/layout/VerticalCurvedList"/>
    <dgm:cxn modelId="{FC64D4D5-32DD-E249-AA94-5CF58CCC1156}" srcId="{652705D1-5ABA-0746-AEE7-4F306D97B112}" destId="{4CC18EA9-260B-0E4A-9206-497CD6511C6F}" srcOrd="4" destOrd="0" parTransId="{B8E01D34-1ED9-1E4B-AD3F-9F15FB813C37}" sibTransId="{4B558533-31D5-EE4A-9873-A36BD4A8C7B3}"/>
    <dgm:cxn modelId="{BF81FE2C-86A0-634E-934C-AE5FAB43E81D}" srcId="{652705D1-5ABA-0746-AEE7-4F306D97B112}" destId="{2D798134-6B15-0B47-AE8A-E7185506F235}" srcOrd="0" destOrd="0" parTransId="{3ED31254-D552-4145-BF5E-A78EC3A40C10}" sibTransId="{AA79FF7D-EF7A-854C-9D5F-5447560C7BA4}"/>
    <dgm:cxn modelId="{690453D0-A9E5-5143-AFCB-2CE43C678BBC}" type="presOf" srcId="{2D798134-6B15-0B47-AE8A-E7185506F235}" destId="{79CF0F67-F585-5B46-824C-77E8C248084D}" srcOrd="0" destOrd="0" presId="urn:microsoft.com/office/officeart/2008/layout/VerticalCurvedList"/>
    <dgm:cxn modelId="{E8AAB8F8-E8F4-0040-B8E4-5ABA77E13042}" type="presOf" srcId="{4CC18EA9-260B-0E4A-9206-497CD6511C6F}" destId="{71D94DC8-08D1-8D48-97B6-1FE126B5E14D}" srcOrd="0" destOrd="0" presId="urn:microsoft.com/office/officeart/2008/layout/VerticalCurvedList"/>
    <dgm:cxn modelId="{ECED91EE-3147-DD49-A27B-A83C4B505327}" srcId="{652705D1-5ABA-0746-AEE7-4F306D97B112}" destId="{2A40F0F2-3007-5545-987F-F804ABE193FC}" srcOrd="2" destOrd="0" parTransId="{ED09264F-539B-C947-9A67-12C3B1B1B73B}" sibTransId="{8090C074-7166-A44D-94F5-ED7F4B6C52F2}"/>
    <dgm:cxn modelId="{19C08A87-57F7-4E4D-BCC7-6E563320D07D}" type="presParOf" srcId="{285CB97C-9B0B-5247-9ECA-11127574E393}" destId="{968D2943-87D9-D040-9259-5EF866F80BA8}" srcOrd="0" destOrd="0" presId="urn:microsoft.com/office/officeart/2008/layout/VerticalCurvedList"/>
    <dgm:cxn modelId="{902CC9EE-26A2-0444-A752-519965B52759}" type="presParOf" srcId="{968D2943-87D9-D040-9259-5EF866F80BA8}" destId="{458D5359-DBEB-B745-95AF-85B4AD854237}" srcOrd="0" destOrd="0" presId="urn:microsoft.com/office/officeart/2008/layout/VerticalCurvedList"/>
    <dgm:cxn modelId="{8BEC392A-2718-4841-8496-A2409C8BB90B}" type="presParOf" srcId="{458D5359-DBEB-B745-95AF-85B4AD854237}" destId="{C61F1FAD-CCFB-1144-85F1-F0C9285E67EC}" srcOrd="0" destOrd="0" presId="urn:microsoft.com/office/officeart/2008/layout/VerticalCurvedList"/>
    <dgm:cxn modelId="{028E05AA-E028-4C4D-BE5E-C1206E8ED38F}" type="presParOf" srcId="{458D5359-DBEB-B745-95AF-85B4AD854237}" destId="{254A4F51-8610-4345-8EFB-469F9B03A740}" srcOrd="1" destOrd="0" presId="urn:microsoft.com/office/officeart/2008/layout/VerticalCurvedList"/>
    <dgm:cxn modelId="{2A91F68E-86DA-6746-A86E-9DED74420A34}" type="presParOf" srcId="{458D5359-DBEB-B745-95AF-85B4AD854237}" destId="{EEC99089-3965-A34F-861E-61ABBF42A468}" srcOrd="2" destOrd="0" presId="urn:microsoft.com/office/officeart/2008/layout/VerticalCurvedList"/>
    <dgm:cxn modelId="{C08C80DA-227E-E745-A2AC-929A5F284B47}" type="presParOf" srcId="{458D5359-DBEB-B745-95AF-85B4AD854237}" destId="{270858E6-EC01-C94C-A42C-F910F0F867F9}" srcOrd="3" destOrd="0" presId="urn:microsoft.com/office/officeart/2008/layout/VerticalCurvedList"/>
    <dgm:cxn modelId="{0D0EA9A8-50FA-044C-A38B-52790E6F19E5}" type="presParOf" srcId="{968D2943-87D9-D040-9259-5EF866F80BA8}" destId="{79CF0F67-F585-5B46-824C-77E8C248084D}" srcOrd="1" destOrd="0" presId="urn:microsoft.com/office/officeart/2008/layout/VerticalCurvedList"/>
    <dgm:cxn modelId="{1CD9D4BC-76C5-AE47-819A-D6A2877F65B7}" type="presParOf" srcId="{968D2943-87D9-D040-9259-5EF866F80BA8}" destId="{1F53B1B4-1DBB-4A40-8087-31A34417850C}" srcOrd="2" destOrd="0" presId="urn:microsoft.com/office/officeart/2008/layout/VerticalCurvedList"/>
    <dgm:cxn modelId="{10EFC243-AFC2-D34C-9C54-6DCF59243264}" type="presParOf" srcId="{1F53B1B4-1DBB-4A40-8087-31A34417850C}" destId="{A4531996-2ECF-A248-A8EF-C3A0D747FDA7}" srcOrd="0" destOrd="0" presId="urn:microsoft.com/office/officeart/2008/layout/VerticalCurvedList"/>
    <dgm:cxn modelId="{F9FB365B-59D3-2849-88D9-9B1E421FB7BE}" type="presParOf" srcId="{968D2943-87D9-D040-9259-5EF866F80BA8}" destId="{AC3D0E7B-AABB-D849-8D03-D0B26CA6F9BF}" srcOrd="3" destOrd="0" presId="urn:microsoft.com/office/officeart/2008/layout/VerticalCurvedList"/>
    <dgm:cxn modelId="{A6DC7541-3308-AA46-96CF-9FA89E614A65}" type="presParOf" srcId="{968D2943-87D9-D040-9259-5EF866F80BA8}" destId="{53AE9E4C-80A3-CE4B-A34D-50C21DB09292}" srcOrd="4" destOrd="0" presId="urn:microsoft.com/office/officeart/2008/layout/VerticalCurvedList"/>
    <dgm:cxn modelId="{52071D0D-9A37-BD47-A36E-8FD48E75F944}" type="presParOf" srcId="{53AE9E4C-80A3-CE4B-A34D-50C21DB09292}" destId="{CE399BB3-9A8C-164F-B261-6F4647A3FED3}" srcOrd="0" destOrd="0" presId="urn:microsoft.com/office/officeart/2008/layout/VerticalCurvedList"/>
    <dgm:cxn modelId="{01B80E23-A977-FC4A-B001-F3A7A0A0A766}" type="presParOf" srcId="{968D2943-87D9-D040-9259-5EF866F80BA8}" destId="{D2D577A8-1218-A540-9D6F-7C2E3E346A41}" srcOrd="5" destOrd="0" presId="urn:microsoft.com/office/officeart/2008/layout/VerticalCurvedList"/>
    <dgm:cxn modelId="{9714AD52-919C-3544-B039-8D1FA125A6DF}" type="presParOf" srcId="{968D2943-87D9-D040-9259-5EF866F80BA8}" destId="{74BEDBDD-D3E5-0549-8BEC-B42642BF6B74}" srcOrd="6" destOrd="0" presId="urn:microsoft.com/office/officeart/2008/layout/VerticalCurvedList"/>
    <dgm:cxn modelId="{DA9C612A-049E-6C4D-905C-F51EFF510A01}" type="presParOf" srcId="{74BEDBDD-D3E5-0549-8BEC-B42642BF6B74}" destId="{1AE76BDC-A547-854D-87A9-88207F56CC1D}" srcOrd="0" destOrd="0" presId="urn:microsoft.com/office/officeart/2008/layout/VerticalCurvedList"/>
    <dgm:cxn modelId="{EC455734-9CEC-9D41-9F17-EB1383BCE3A9}" type="presParOf" srcId="{968D2943-87D9-D040-9259-5EF866F80BA8}" destId="{0D822749-F3CF-A845-80EE-3631B42FF281}" srcOrd="7" destOrd="0" presId="urn:microsoft.com/office/officeart/2008/layout/VerticalCurvedList"/>
    <dgm:cxn modelId="{76AC32B3-B14A-E944-B66E-A8727EEE0C49}" type="presParOf" srcId="{968D2943-87D9-D040-9259-5EF866F80BA8}" destId="{663D5B13-E1E8-5642-B3D1-B127B9EB7AEA}" srcOrd="8" destOrd="0" presId="urn:microsoft.com/office/officeart/2008/layout/VerticalCurvedList"/>
    <dgm:cxn modelId="{8DF981FB-7C76-1244-A0B4-036E3DA2FEFD}" type="presParOf" srcId="{663D5B13-E1E8-5642-B3D1-B127B9EB7AEA}" destId="{F0D4CFF4-8D3E-2F4B-9415-743F5E7FC04F}" srcOrd="0" destOrd="0" presId="urn:microsoft.com/office/officeart/2008/layout/VerticalCurvedList"/>
    <dgm:cxn modelId="{79354CDA-9588-9840-9DE7-892643C9B715}" type="presParOf" srcId="{968D2943-87D9-D040-9259-5EF866F80BA8}" destId="{71D94DC8-08D1-8D48-97B6-1FE126B5E14D}" srcOrd="9" destOrd="0" presId="urn:microsoft.com/office/officeart/2008/layout/VerticalCurvedList"/>
    <dgm:cxn modelId="{8F4A4C61-CC74-5641-B538-0EECA77AB619}" type="presParOf" srcId="{968D2943-87D9-D040-9259-5EF866F80BA8}" destId="{A4073DFD-4805-8448-B6A5-FA2F01B4706D}" srcOrd="10" destOrd="0" presId="urn:microsoft.com/office/officeart/2008/layout/VerticalCurvedList"/>
    <dgm:cxn modelId="{F4C999E7-665F-8243-B45A-C030D1DA1947}" type="presParOf" srcId="{A4073DFD-4805-8448-B6A5-FA2F01B4706D}" destId="{A3D506B7-6FC1-4049-95EE-6718BEDD984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183AA-BE98-8048-B155-B34DD8FC8597}">
      <dsp:nvSpPr>
        <dsp:cNvPr id="0" name=""/>
        <dsp:cNvSpPr/>
      </dsp:nvSpPr>
      <dsp:spPr>
        <a:xfrm>
          <a:off x="5315" y="0"/>
          <a:ext cx="3235664" cy="1294265"/>
        </a:xfrm>
        <a:prstGeom prst="chevron">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a:t>Automatic production data capture in real-time</a:t>
          </a:r>
          <a:endParaRPr lang="en-GB" sz="1600" kern="1200" dirty="0"/>
        </a:p>
      </dsp:txBody>
      <dsp:txXfrm>
        <a:off x="652448" y="0"/>
        <a:ext cx="1941399" cy="1294265"/>
      </dsp:txXfrm>
    </dsp:sp>
    <dsp:sp modelId="{4D1F8FE3-5505-3F4E-B292-BDF640FA7A66}">
      <dsp:nvSpPr>
        <dsp:cNvPr id="0" name=""/>
        <dsp:cNvSpPr/>
      </dsp:nvSpPr>
      <dsp:spPr>
        <a:xfrm>
          <a:off x="2917413" y="0"/>
          <a:ext cx="3235664" cy="1294265"/>
        </a:xfrm>
        <a:prstGeom prst="chevron">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a:t>Reporting consistent production audit trail in the company</a:t>
          </a:r>
          <a:endParaRPr lang="en-GB" sz="1600" kern="1200" dirty="0"/>
        </a:p>
      </dsp:txBody>
      <dsp:txXfrm>
        <a:off x="3564546" y="0"/>
        <a:ext cx="1941399" cy="1294265"/>
      </dsp:txXfrm>
    </dsp:sp>
    <dsp:sp modelId="{F5A6B4AB-1C8D-3E47-8E81-60EB6388BBB7}">
      <dsp:nvSpPr>
        <dsp:cNvPr id="0" name=""/>
        <dsp:cNvSpPr/>
      </dsp:nvSpPr>
      <dsp:spPr>
        <a:xfrm>
          <a:off x="5829506" y="0"/>
          <a:ext cx="3235664" cy="1294265"/>
        </a:xfrm>
        <a:prstGeom prst="chevron">
          <a:avLst/>
        </a:prstGeom>
        <a:solidFill>
          <a:srgbClr val="00206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AU" sz="1600" kern="1200" dirty="0"/>
            <a:t>Enhance the job communication process from production to customer service</a:t>
          </a:r>
          <a:endParaRPr lang="en-GB" sz="1600" kern="1200" dirty="0"/>
        </a:p>
      </dsp:txBody>
      <dsp:txXfrm>
        <a:off x="6476639" y="0"/>
        <a:ext cx="1941399" cy="129426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FF555B-4107-9F41-8FFD-B35E88394E71}">
      <dsp:nvSpPr>
        <dsp:cNvPr id="0" name=""/>
        <dsp:cNvSpPr/>
      </dsp:nvSpPr>
      <dsp:spPr>
        <a:xfrm>
          <a:off x="11359" y="3372683"/>
          <a:ext cx="1846576" cy="1585627"/>
        </a:xfrm>
        <a:prstGeom prst="hexagon">
          <a:avLst>
            <a:gd name="adj" fmla="val 25000"/>
            <a:gd name="vf" fmla="val 115470"/>
          </a:avLst>
        </a:prstGeom>
        <a:solidFill>
          <a:schemeClr val="bg1"/>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rtl="0">
            <a:lnSpc>
              <a:spcPct val="120000"/>
            </a:lnSpc>
            <a:spcBef>
              <a:spcPct val="0"/>
            </a:spcBef>
            <a:spcAft>
              <a:spcPct val="35000"/>
            </a:spcAft>
          </a:pPr>
          <a:r>
            <a:rPr lang="en-GB" sz="1100" kern="1200" dirty="0">
              <a:solidFill>
                <a:srgbClr val="002060"/>
              </a:solidFill>
              <a:latin typeface="Century Gothic" panose="020B0502020202020204" pitchFamily="34" charset="0"/>
            </a:rPr>
            <a:t>Know production capabilities to precisely plan schedules</a:t>
          </a:r>
        </a:p>
      </dsp:txBody>
      <dsp:txXfrm>
        <a:off x="297376" y="3618281"/>
        <a:ext cx="1274542" cy="1094431"/>
      </dsp:txXfrm>
    </dsp:sp>
    <dsp:sp modelId="{F76702A9-C3CC-1A4A-9CBF-69C78DCD4581}">
      <dsp:nvSpPr>
        <dsp:cNvPr id="0" name=""/>
        <dsp:cNvSpPr/>
      </dsp:nvSpPr>
      <dsp:spPr>
        <a:xfrm>
          <a:off x="1633133" y="4942358"/>
          <a:ext cx="215401" cy="185823"/>
        </a:xfrm>
        <a:prstGeom prst="hexagon">
          <a:avLst>
            <a:gd name="adj" fmla="val 25000"/>
            <a:gd name="vf" fmla="val 115470"/>
          </a:avLst>
        </a:prstGeom>
        <a:solidFill>
          <a:schemeClr val="bg1"/>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C8FF8AE5-EEF1-E540-B02D-739E3D9E05B0}">
      <dsp:nvSpPr>
        <dsp:cNvPr id="0" name=""/>
        <dsp:cNvSpPr/>
      </dsp:nvSpPr>
      <dsp:spPr>
        <a:xfrm>
          <a:off x="4724096" y="2527796"/>
          <a:ext cx="1846576" cy="1585627"/>
        </a:xfrm>
        <a:prstGeom prst="hexagon">
          <a:avLst>
            <a:gd name="adj" fmla="val 25000"/>
            <a:gd name="vf" fmla="val 115470"/>
          </a:avLst>
        </a:prstGeom>
        <a:blipFill dpi="0" rotWithShape="1">
          <a:blip xmlns:r="http://schemas.openxmlformats.org/officeDocument/2006/relationships" r:embed="rId1">
            <a:extLst>
              <a:ext uri="{28A0092B-C50C-407E-A947-70E740481C1C}">
                <a14:useLocalDpi xmlns:a14="http://schemas.microsoft.com/office/drawing/2010/main" val="0"/>
              </a:ext>
            </a:extLst>
          </a:blip>
          <a:srcRect/>
          <a:stretch>
            <a:fillRect l="-1706" t="901" r="-50294" b="-901"/>
          </a:stretch>
        </a:blip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7B8584B4-E90E-274A-89B7-A444F3A7B524}">
      <dsp:nvSpPr>
        <dsp:cNvPr id="0" name=""/>
        <dsp:cNvSpPr/>
      </dsp:nvSpPr>
      <dsp:spPr>
        <a:xfrm>
          <a:off x="601901" y="5576927"/>
          <a:ext cx="215401" cy="185823"/>
        </a:xfrm>
        <a:prstGeom prst="hexagon">
          <a:avLst>
            <a:gd name="adj" fmla="val 25000"/>
            <a:gd name="vf" fmla="val 11547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7164AF97-60AE-0D46-92D2-310DA46037CA}">
      <dsp:nvSpPr>
        <dsp:cNvPr id="0" name=""/>
        <dsp:cNvSpPr/>
      </dsp:nvSpPr>
      <dsp:spPr>
        <a:xfrm>
          <a:off x="3133719" y="3355196"/>
          <a:ext cx="1846576" cy="1585627"/>
        </a:xfrm>
        <a:prstGeom prst="hexagon">
          <a:avLst>
            <a:gd name="adj" fmla="val 25000"/>
            <a:gd name="vf" fmla="val 115470"/>
          </a:avLst>
        </a:prstGeom>
        <a:solidFill>
          <a:schemeClr val="bg1"/>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rtl="0">
            <a:lnSpc>
              <a:spcPct val="120000"/>
            </a:lnSpc>
            <a:spcBef>
              <a:spcPct val="0"/>
            </a:spcBef>
            <a:spcAft>
              <a:spcPct val="35000"/>
            </a:spcAft>
          </a:pPr>
          <a:r>
            <a:rPr lang="en-GB" sz="1100" kern="1200" dirty="0">
              <a:solidFill>
                <a:srgbClr val="002060"/>
              </a:solidFill>
              <a:latin typeface="Century Gothic" panose="020B0502020202020204" pitchFamily="34" charset="0"/>
            </a:rPr>
            <a:t>Identify and minimize non-productive downtime</a:t>
          </a:r>
        </a:p>
      </dsp:txBody>
      <dsp:txXfrm>
        <a:off x="3419736" y="3600794"/>
        <a:ext cx="1274542" cy="1094431"/>
      </dsp:txXfrm>
    </dsp:sp>
    <dsp:sp modelId="{6F26DD37-A167-FA44-812F-0911B25073C9}">
      <dsp:nvSpPr>
        <dsp:cNvPr id="0" name=""/>
        <dsp:cNvSpPr/>
      </dsp:nvSpPr>
      <dsp:spPr>
        <a:xfrm>
          <a:off x="353670" y="5621052"/>
          <a:ext cx="215401" cy="185823"/>
        </a:xfrm>
        <a:prstGeom prst="hexagon">
          <a:avLst>
            <a:gd name="adj" fmla="val 25000"/>
            <a:gd name="vf" fmla="val 11547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A2985F72-47B2-8C44-A185-E5B8AA34BE12}">
      <dsp:nvSpPr>
        <dsp:cNvPr id="0" name=""/>
        <dsp:cNvSpPr/>
      </dsp:nvSpPr>
      <dsp:spPr>
        <a:xfrm>
          <a:off x="3131949" y="5097193"/>
          <a:ext cx="1846576" cy="1585627"/>
        </a:xfrm>
        <a:prstGeom prst="hexagon">
          <a:avLst>
            <a:gd name="adj" fmla="val 25000"/>
            <a:gd name="vf" fmla="val 1154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8000" b="-8000"/>
          </a:stretch>
        </a:blip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3F8E1448-2B48-8844-9489-BCE2DB82E968}">
      <dsp:nvSpPr>
        <dsp:cNvPr id="0" name=""/>
        <dsp:cNvSpPr/>
      </dsp:nvSpPr>
      <dsp:spPr>
        <a:xfrm>
          <a:off x="346310" y="5854543"/>
          <a:ext cx="215401" cy="185823"/>
        </a:xfrm>
        <a:prstGeom prst="hexagon">
          <a:avLst>
            <a:gd name="adj" fmla="val 25000"/>
            <a:gd name="vf" fmla="val 115470"/>
          </a:avLst>
        </a:prstGeom>
        <a:solidFill>
          <a:schemeClr val="bg1"/>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A60E7200-1471-E047-BD10-AB3F72CD3FF9}">
      <dsp:nvSpPr>
        <dsp:cNvPr id="0" name=""/>
        <dsp:cNvSpPr/>
      </dsp:nvSpPr>
      <dsp:spPr>
        <a:xfrm>
          <a:off x="4709677" y="4252817"/>
          <a:ext cx="1846576" cy="1585627"/>
        </a:xfrm>
        <a:prstGeom prst="hexagon">
          <a:avLst>
            <a:gd name="adj" fmla="val 25000"/>
            <a:gd name="vf" fmla="val 115470"/>
          </a:avLst>
        </a:prstGeom>
        <a:solidFill>
          <a:schemeClr val="bg1"/>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rtl="0">
            <a:lnSpc>
              <a:spcPct val="120000"/>
            </a:lnSpc>
            <a:spcBef>
              <a:spcPct val="0"/>
            </a:spcBef>
            <a:spcAft>
              <a:spcPct val="35000"/>
            </a:spcAft>
          </a:pPr>
          <a:r>
            <a:rPr lang="en-GB" sz="1100" kern="1200" dirty="0">
              <a:solidFill>
                <a:srgbClr val="002060"/>
              </a:solidFill>
              <a:latin typeface="Century Gothic" panose="020B0502020202020204" pitchFamily="34" charset="0"/>
            </a:rPr>
            <a:t>Minimize wastages</a:t>
          </a:r>
        </a:p>
      </dsp:txBody>
      <dsp:txXfrm>
        <a:off x="4995694" y="4498415"/>
        <a:ext cx="1274542" cy="1094431"/>
      </dsp:txXfrm>
    </dsp:sp>
    <dsp:sp modelId="{904E8A7A-198C-6745-993E-110E433B56E6}">
      <dsp:nvSpPr>
        <dsp:cNvPr id="0" name=""/>
        <dsp:cNvSpPr/>
      </dsp:nvSpPr>
      <dsp:spPr>
        <a:xfrm>
          <a:off x="649101" y="6333858"/>
          <a:ext cx="215401" cy="185823"/>
        </a:xfrm>
        <a:prstGeom prst="hexagon">
          <a:avLst>
            <a:gd name="adj" fmla="val 25000"/>
            <a:gd name="vf" fmla="val 115470"/>
          </a:avLst>
        </a:prstGeom>
        <a:solidFill>
          <a:schemeClr val="bg1"/>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5FB3C3CF-6ACF-F249-9D1F-7DC22239146D}">
      <dsp:nvSpPr>
        <dsp:cNvPr id="0" name=""/>
        <dsp:cNvSpPr/>
      </dsp:nvSpPr>
      <dsp:spPr>
        <a:xfrm>
          <a:off x="1573510" y="4213081"/>
          <a:ext cx="1846576" cy="1585627"/>
        </a:xfrm>
        <a:prstGeom prst="hexagon">
          <a:avLst>
            <a:gd name="adj" fmla="val 25000"/>
            <a:gd name="vf" fmla="val 1154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6000" r="-6000"/>
          </a:stretch>
        </a:blip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58FF2D37-744F-5349-BB26-D8F0B4EF2514}">
      <dsp:nvSpPr>
        <dsp:cNvPr id="0" name=""/>
        <dsp:cNvSpPr/>
      </dsp:nvSpPr>
      <dsp:spPr>
        <a:xfrm>
          <a:off x="3230040" y="2301517"/>
          <a:ext cx="215401" cy="185823"/>
        </a:xfrm>
        <a:prstGeom prst="hexagon">
          <a:avLst>
            <a:gd name="adj" fmla="val 25000"/>
            <a:gd name="vf" fmla="val 115470"/>
          </a:avLst>
        </a:prstGeom>
        <a:solidFill>
          <a:schemeClr val="bg1"/>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383827B0-D7B5-1B4C-8EB6-66B0FC4F2577}">
      <dsp:nvSpPr>
        <dsp:cNvPr id="0" name=""/>
        <dsp:cNvSpPr/>
      </dsp:nvSpPr>
      <dsp:spPr>
        <a:xfrm>
          <a:off x="1565959" y="2495048"/>
          <a:ext cx="1846576" cy="1585627"/>
        </a:xfrm>
        <a:prstGeom prst="hexagon">
          <a:avLst>
            <a:gd name="adj" fmla="val 25000"/>
            <a:gd name="vf" fmla="val 115470"/>
          </a:avLst>
        </a:prstGeom>
        <a:solidFill>
          <a:schemeClr val="bg1"/>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rtl="0">
            <a:lnSpc>
              <a:spcPct val="120000"/>
            </a:lnSpc>
            <a:spcBef>
              <a:spcPct val="0"/>
            </a:spcBef>
            <a:spcAft>
              <a:spcPct val="35000"/>
            </a:spcAft>
          </a:pPr>
          <a:r>
            <a:rPr lang="en-GB" sz="1100" kern="1200" dirty="0">
              <a:solidFill>
                <a:srgbClr val="002060"/>
              </a:solidFill>
              <a:latin typeface="Century Gothic" panose="020B0502020202020204" pitchFamily="34" charset="0"/>
            </a:rPr>
            <a:t>Increase production</a:t>
          </a:r>
        </a:p>
      </dsp:txBody>
      <dsp:txXfrm>
        <a:off x="1851976" y="2740646"/>
        <a:ext cx="1274542" cy="1094431"/>
      </dsp:txXfrm>
    </dsp:sp>
    <dsp:sp modelId="{BFDDF49E-CBE5-1F44-AC1E-49491B1CCFC9}">
      <dsp:nvSpPr>
        <dsp:cNvPr id="0" name=""/>
        <dsp:cNvSpPr/>
      </dsp:nvSpPr>
      <dsp:spPr>
        <a:xfrm>
          <a:off x="610747" y="5830373"/>
          <a:ext cx="215401" cy="185823"/>
        </a:xfrm>
        <a:prstGeom prst="hexagon">
          <a:avLst>
            <a:gd name="adj" fmla="val 25000"/>
            <a:gd name="vf" fmla="val 115470"/>
          </a:avLst>
        </a:prstGeom>
        <a:solidFill>
          <a:schemeClr val="bg1"/>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D1706907-B520-B54F-9AAA-3A7A6CEF3841}">
      <dsp:nvSpPr>
        <dsp:cNvPr id="0" name=""/>
        <dsp:cNvSpPr/>
      </dsp:nvSpPr>
      <dsp:spPr>
        <a:xfrm>
          <a:off x="3146170" y="1659372"/>
          <a:ext cx="1846576" cy="1585627"/>
        </a:xfrm>
        <a:prstGeom prst="hexagon">
          <a:avLst>
            <a:gd name="adj" fmla="val 25000"/>
            <a:gd name="vf" fmla="val 115470"/>
          </a:avLst>
        </a:prstGeom>
        <a:blipFill dpi="0" rotWithShape="1">
          <a:blip xmlns:r="http://schemas.openxmlformats.org/officeDocument/2006/relationships" r:embed="rId4">
            <a:extLst>
              <a:ext uri="{28A0092B-C50C-407E-A947-70E740481C1C}">
                <a14:useLocalDpi xmlns:a14="http://schemas.microsoft.com/office/drawing/2010/main" val="0"/>
              </a:ext>
            </a:extLst>
          </a:blip>
          <a:srcRect/>
          <a:stretch>
            <a:fillRect l="-45876" r="-124"/>
          </a:stretch>
        </a:blip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AEAFD410-C2B0-814C-8F0E-CC419C772C63}">
      <dsp:nvSpPr>
        <dsp:cNvPr id="0" name=""/>
        <dsp:cNvSpPr/>
      </dsp:nvSpPr>
      <dsp:spPr>
        <a:xfrm>
          <a:off x="370835" y="6100657"/>
          <a:ext cx="215401" cy="185823"/>
        </a:xfrm>
        <a:prstGeom prst="hexagon">
          <a:avLst>
            <a:gd name="adj" fmla="val 25000"/>
            <a:gd name="vf" fmla="val 115470"/>
          </a:avLst>
        </a:prstGeom>
        <a:solidFill>
          <a:schemeClr val="bg1"/>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3BBDDCC7-978D-C447-806D-65E825FDC496}">
      <dsp:nvSpPr>
        <dsp:cNvPr id="0" name=""/>
        <dsp:cNvSpPr/>
      </dsp:nvSpPr>
      <dsp:spPr>
        <a:xfrm>
          <a:off x="7879333" y="4278352"/>
          <a:ext cx="1846576" cy="1585627"/>
        </a:xfrm>
        <a:prstGeom prst="hexagon">
          <a:avLst>
            <a:gd name="adj" fmla="val 25000"/>
            <a:gd name="vf" fmla="val 115470"/>
          </a:avLst>
        </a:prstGeom>
        <a:solidFill>
          <a:schemeClr val="bg1"/>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rtl="0">
            <a:lnSpc>
              <a:spcPct val="120000"/>
            </a:lnSpc>
            <a:spcBef>
              <a:spcPct val="0"/>
            </a:spcBef>
            <a:spcAft>
              <a:spcPct val="35000"/>
            </a:spcAft>
          </a:pPr>
          <a:r>
            <a:rPr lang="en-GB" sz="1100" kern="1200" dirty="0">
              <a:solidFill>
                <a:srgbClr val="002060"/>
              </a:solidFill>
              <a:latin typeface="Century Gothic" panose="020B0502020202020204" pitchFamily="34" charset="0"/>
            </a:rPr>
            <a:t>Optimize requirements for estimation and output</a:t>
          </a:r>
        </a:p>
      </dsp:txBody>
      <dsp:txXfrm>
        <a:off x="8165350" y="4523950"/>
        <a:ext cx="1274542" cy="1094431"/>
      </dsp:txXfrm>
    </dsp:sp>
    <dsp:sp modelId="{ADA044DC-4F21-3645-9236-07B8C8AF8DCF}">
      <dsp:nvSpPr>
        <dsp:cNvPr id="0" name=""/>
        <dsp:cNvSpPr/>
      </dsp:nvSpPr>
      <dsp:spPr>
        <a:xfrm>
          <a:off x="419713" y="5776759"/>
          <a:ext cx="215401" cy="185823"/>
        </a:xfrm>
        <a:prstGeom prst="hexagon">
          <a:avLst>
            <a:gd name="adj" fmla="val 25000"/>
            <a:gd name="vf" fmla="val 11547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5A347305-AE99-F44D-9C91-AA174C68FC97}">
      <dsp:nvSpPr>
        <dsp:cNvPr id="0" name=""/>
        <dsp:cNvSpPr/>
      </dsp:nvSpPr>
      <dsp:spPr>
        <a:xfrm>
          <a:off x="6302434" y="5107972"/>
          <a:ext cx="1846576" cy="1585627"/>
        </a:xfrm>
        <a:prstGeom prst="hexagon">
          <a:avLst>
            <a:gd name="adj" fmla="val 25000"/>
            <a:gd name="vf" fmla="val 115470"/>
          </a:avLst>
        </a:prstGeom>
        <a:blipFill dpi="0" rotWithShape="1">
          <a:blip xmlns:r="http://schemas.openxmlformats.org/officeDocument/2006/relationships" r:embed="rId5">
            <a:extLst>
              <a:ext uri="{28A0092B-C50C-407E-A947-70E740481C1C}">
                <a14:useLocalDpi xmlns:a14="http://schemas.microsoft.com/office/drawing/2010/main" val="0"/>
              </a:ext>
            </a:extLst>
          </a:blip>
          <a:srcRect/>
          <a:stretch>
            <a:fillRect l="-65333" t="-40786" r="-43599" b="-30470"/>
          </a:stretch>
        </a:blip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6080D594-9827-E344-9A21-774695A58689}">
      <dsp:nvSpPr>
        <dsp:cNvPr id="0" name=""/>
        <dsp:cNvSpPr/>
      </dsp:nvSpPr>
      <dsp:spPr>
        <a:xfrm>
          <a:off x="601514" y="5520411"/>
          <a:ext cx="215401" cy="185823"/>
        </a:xfrm>
        <a:prstGeom prst="hexagon">
          <a:avLst>
            <a:gd name="adj" fmla="val 25000"/>
            <a:gd name="vf" fmla="val 115470"/>
          </a:avLst>
        </a:prstGeom>
        <a:solidFill>
          <a:schemeClr val="bg1"/>
        </a:solidFill>
        <a:ln w="19050" cap="rnd" cmpd="sng" algn="ctr">
          <a:solidFill>
            <a:schemeClr val="bg1"/>
          </a:solidFill>
          <a:prstDash val="solid"/>
        </a:ln>
        <a:effectLst/>
      </dsp:spPr>
      <dsp:style>
        <a:lnRef idx="2">
          <a:scrgbClr r="0" g="0" b="0"/>
        </a:lnRef>
        <a:fillRef idx="1">
          <a:scrgbClr r="0" g="0" b="0"/>
        </a:fillRef>
        <a:effectRef idx="0">
          <a:scrgbClr r="0" g="0" b="0"/>
        </a:effectRef>
        <a:fontRef idx="minor"/>
      </dsp:style>
    </dsp:sp>
    <dsp:sp modelId="{6975E2AA-8EF1-1B49-945A-007A12FC1D8C}">
      <dsp:nvSpPr>
        <dsp:cNvPr id="0" name=""/>
        <dsp:cNvSpPr/>
      </dsp:nvSpPr>
      <dsp:spPr>
        <a:xfrm>
          <a:off x="6312941" y="3390025"/>
          <a:ext cx="1846576" cy="1585627"/>
        </a:xfrm>
        <a:prstGeom prst="hexagon">
          <a:avLst>
            <a:gd name="adj" fmla="val 25000"/>
            <a:gd name="vf" fmla="val 115470"/>
          </a:avLst>
        </a:prstGeom>
        <a:solidFill>
          <a:schemeClr val="bg1"/>
        </a:solidFill>
        <a:ln w="19050" cap="rnd" cmpd="sng"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lvl="0" algn="ctr" defTabSz="488950" rtl="0">
            <a:lnSpc>
              <a:spcPct val="120000"/>
            </a:lnSpc>
            <a:spcBef>
              <a:spcPct val="0"/>
            </a:spcBef>
            <a:spcAft>
              <a:spcPct val="35000"/>
            </a:spcAft>
          </a:pPr>
          <a:r>
            <a:rPr lang="en-GB" sz="1100" kern="1200" dirty="0">
              <a:solidFill>
                <a:srgbClr val="002060"/>
              </a:solidFill>
              <a:latin typeface="Century Gothic" panose="020B0502020202020204" pitchFamily="34" charset="0"/>
            </a:rPr>
            <a:t>Optimize the production process &amp; capacity utilization</a:t>
          </a:r>
        </a:p>
      </dsp:txBody>
      <dsp:txXfrm>
        <a:off x="6598958" y="3635623"/>
        <a:ext cx="1274542" cy="1094431"/>
      </dsp:txXfrm>
    </dsp:sp>
    <dsp:sp modelId="{88CD4E8D-8F01-8748-B83B-46178B39BC09}">
      <dsp:nvSpPr>
        <dsp:cNvPr id="0" name=""/>
        <dsp:cNvSpPr/>
      </dsp:nvSpPr>
      <dsp:spPr>
        <a:xfrm>
          <a:off x="402789" y="6367924"/>
          <a:ext cx="215401" cy="185823"/>
        </a:xfrm>
        <a:prstGeom prst="hexagon">
          <a:avLst>
            <a:gd name="adj" fmla="val 25000"/>
            <a:gd name="vf" fmla="val 11547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 modelId="{899C1F17-24C3-0549-B01A-E875716C2D31}">
      <dsp:nvSpPr>
        <dsp:cNvPr id="0" name=""/>
        <dsp:cNvSpPr/>
      </dsp:nvSpPr>
      <dsp:spPr>
        <a:xfrm>
          <a:off x="7886166" y="2572583"/>
          <a:ext cx="1846576" cy="1585627"/>
        </a:xfrm>
        <a:prstGeom prst="hexagon">
          <a:avLst>
            <a:gd name="adj" fmla="val 25000"/>
            <a:gd name="vf" fmla="val 115470"/>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26000" r="-26000"/>
          </a:stretch>
        </a:blipFill>
        <a:ln w="19050" cap="rnd" cmpd="sng" algn="ctr">
          <a:solidFill>
            <a:srgbClr val="002060"/>
          </a:solidFill>
          <a:prstDash val="solid"/>
        </a:ln>
        <a:effectLst/>
      </dsp:spPr>
      <dsp:style>
        <a:lnRef idx="2">
          <a:scrgbClr r="0" g="0" b="0"/>
        </a:lnRef>
        <a:fillRef idx="1">
          <a:scrgbClr r="0" g="0" b="0"/>
        </a:fillRef>
        <a:effectRef idx="0">
          <a:scrgbClr r="0" g="0" b="0"/>
        </a:effectRef>
        <a:fontRef idx="minor"/>
      </dsp:style>
    </dsp:sp>
    <dsp:sp modelId="{D38E5F4D-7EE8-0648-A6B0-135D0AB04F68}">
      <dsp:nvSpPr>
        <dsp:cNvPr id="0" name=""/>
        <dsp:cNvSpPr/>
      </dsp:nvSpPr>
      <dsp:spPr>
        <a:xfrm>
          <a:off x="640947" y="6078353"/>
          <a:ext cx="215401" cy="185823"/>
        </a:xfrm>
        <a:prstGeom prst="hexagon">
          <a:avLst>
            <a:gd name="adj" fmla="val 25000"/>
            <a:gd name="vf" fmla="val 115470"/>
          </a:avLst>
        </a:prstGeom>
        <a:solidFill>
          <a:schemeClr val="bg1"/>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4A4F51-8610-4345-8EFB-469F9B03A740}">
      <dsp:nvSpPr>
        <dsp:cNvPr id="0" name=""/>
        <dsp:cNvSpPr/>
      </dsp:nvSpPr>
      <dsp:spPr>
        <a:xfrm>
          <a:off x="-5917775" y="-905605"/>
          <a:ext cx="7044966" cy="7044966"/>
        </a:xfrm>
        <a:prstGeom prst="blockArc">
          <a:avLst>
            <a:gd name="adj1" fmla="val 18900000"/>
            <a:gd name="adj2" fmla="val 2700000"/>
            <a:gd name="adj3" fmla="val 307"/>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F0F67-F585-5B46-824C-77E8C248084D}">
      <dsp:nvSpPr>
        <dsp:cNvPr id="0" name=""/>
        <dsp:cNvSpPr/>
      </dsp:nvSpPr>
      <dsp:spPr>
        <a:xfrm>
          <a:off x="492630" y="327005"/>
          <a:ext cx="7837311" cy="65442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453" tIns="50800" rIns="50800" bIns="50800" numCol="1" spcCol="1270" anchor="ctr" anchorCtr="0">
          <a:noAutofit/>
        </a:bodyPr>
        <a:lstStyle/>
        <a:p>
          <a:pPr lvl="0" algn="l" defTabSz="889000" rtl="0">
            <a:lnSpc>
              <a:spcPct val="90000"/>
            </a:lnSpc>
            <a:spcBef>
              <a:spcPct val="0"/>
            </a:spcBef>
            <a:spcAft>
              <a:spcPct val="35000"/>
            </a:spcAft>
          </a:pPr>
          <a:r>
            <a:rPr lang="en-GB" sz="2000" kern="1200" dirty="0">
              <a:solidFill>
                <a:srgbClr val="002060"/>
              </a:solidFill>
            </a:rPr>
            <a:t>Actual Production Time Monitoring</a:t>
          </a:r>
        </a:p>
      </dsp:txBody>
      <dsp:txXfrm>
        <a:off x="492630" y="327005"/>
        <a:ext cx="7837311" cy="654428"/>
      </dsp:txXfrm>
    </dsp:sp>
    <dsp:sp modelId="{A4531996-2ECF-A248-A8EF-C3A0D747FDA7}">
      <dsp:nvSpPr>
        <dsp:cNvPr id="0" name=""/>
        <dsp:cNvSpPr/>
      </dsp:nvSpPr>
      <dsp:spPr>
        <a:xfrm>
          <a:off x="83612" y="245201"/>
          <a:ext cx="818035" cy="81803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3D0E7B-AABB-D849-8D03-D0B26CA6F9BF}">
      <dsp:nvSpPr>
        <dsp:cNvPr id="0" name=""/>
        <dsp:cNvSpPr/>
      </dsp:nvSpPr>
      <dsp:spPr>
        <a:xfrm>
          <a:off x="961575" y="1308334"/>
          <a:ext cx="7368367" cy="65442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453" tIns="50800" rIns="50800" bIns="50800" numCol="1" spcCol="1270" anchor="ctr" anchorCtr="0">
          <a:noAutofit/>
        </a:bodyPr>
        <a:lstStyle/>
        <a:p>
          <a:pPr lvl="0" algn="l" defTabSz="889000" rtl="0">
            <a:lnSpc>
              <a:spcPct val="90000"/>
            </a:lnSpc>
            <a:spcBef>
              <a:spcPct val="0"/>
            </a:spcBef>
            <a:spcAft>
              <a:spcPct val="35000"/>
            </a:spcAft>
          </a:pPr>
          <a:r>
            <a:rPr lang="en-GB" sz="2000" kern="1200" dirty="0">
              <a:solidFill>
                <a:srgbClr val="002060"/>
              </a:solidFill>
            </a:rPr>
            <a:t>Time Logging of Job Start and End</a:t>
          </a:r>
        </a:p>
      </dsp:txBody>
      <dsp:txXfrm>
        <a:off x="961575" y="1308334"/>
        <a:ext cx="7368367" cy="654428"/>
      </dsp:txXfrm>
    </dsp:sp>
    <dsp:sp modelId="{CE399BB3-9A8C-164F-B261-6F4647A3FED3}">
      <dsp:nvSpPr>
        <dsp:cNvPr id="0" name=""/>
        <dsp:cNvSpPr/>
      </dsp:nvSpPr>
      <dsp:spPr>
        <a:xfrm>
          <a:off x="552557" y="1226530"/>
          <a:ext cx="818035" cy="81803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2D577A8-1218-A540-9D6F-7C2E3E346A41}">
      <dsp:nvSpPr>
        <dsp:cNvPr id="0" name=""/>
        <dsp:cNvSpPr/>
      </dsp:nvSpPr>
      <dsp:spPr>
        <a:xfrm>
          <a:off x="1105503" y="2289663"/>
          <a:ext cx="7224438" cy="65442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453" tIns="50800" rIns="50800" bIns="50800" numCol="1" spcCol="1270" anchor="ctr" anchorCtr="0">
          <a:noAutofit/>
        </a:bodyPr>
        <a:lstStyle/>
        <a:p>
          <a:pPr lvl="0" algn="l" defTabSz="889000" rtl="0">
            <a:lnSpc>
              <a:spcPct val="90000"/>
            </a:lnSpc>
            <a:spcBef>
              <a:spcPct val="0"/>
            </a:spcBef>
            <a:spcAft>
              <a:spcPct val="35000"/>
            </a:spcAft>
          </a:pPr>
          <a:r>
            <a:rPr lang="en-GB" sz="2000" kern="1200">
              <a:solidFill>
                <a:srgbClr val="002060"/>
              </a:solidFill>
            </a:rPr>
            <a:t>Makeready Time Monitoring</a:t>
          </a:r>
        </a:p>
      </dsp:txBody>
      <dsp:txXfrm>
        <a:off x="1105503" y="2289663"/>
        <a:ext cx="7224438" cy="654428"/>
      </dsp:txXfrm>
    </dsp:sp>
    <dsp:sp modelId="{1AE76BDC-A547-854D-87A9-88207F56CC1D}">
      <dsp:nvSpPr>
        <dsp:cNvPr id="0" name=""/>
        <dsp:cNvSpPr/>
      </dsp:nvSpPr>
      <dsp:spPr>
        <a:xfrm>
          <a:off x="696485" y="2207859"/>
          <a:ext cx="818035" cy="81803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822749-F3CF-A845-80EE-3631B42FF281}">
      <dsp:nvSpPr>
        <dsp:cNvPr id="0" name=""/>
        <dsp:cNvSpPr/>
      </dsp:nvSpPr>
      <dsp:spPr>
        <a:xfrm>
          <a:off x="961575" y="3270992"/>
          <a:ext cx="7368367" cy="65442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453" tIns="50800" rIns="50800" bIns="50800" numCol="1" spcCol="1270" anchor="ctr" anchorCtr="0">
          <a:noAutofit/>
        </a:bodyPr>
        <a:lstStyle/>
        <a:p>
          <a:pPr lvl="0" algn="l" defTabSz="889000" rtl="0">
            <a:lnSpc>
              <a:spcPct val="90000"/>
            </a:lnSpc>
            <a:spcBef>
              <a:spcPct val="0"/>
            </a:spcBef>
            <a:spcAft>
              <a:spcPct val="35000"/>
            </a:spcAft>
          </a:pPr>
          <a:r>
            <a:rPr lang="en-GB" sz="2000" kern="1200">
              <a:solidFill>
                <a:srgbClr val="002060"/>
              </a:solidFill>
            </a:rPr>
            <a:t>Operator Performance Monitoring</a:t>
          </a:r>
          <a:endParaRPr lang="en-GB" sz="2000" kern="1200" dirty="0">
            <a:solidFill>
              <a:srgbClr val="002060"/>
            </a:solidFill>
          </a:endParaRPr>
        </a:p>
      </dsp:txBody>
      <dsp:txXfrm>
        <a:off x="961575" y="3270992"/>
        <a:ext cx="7368367" cy="654428"/>
      </dsp:txXfrm>
    </dsp:sp>
    <dsp:sp modelId="{F0D4CFF4-8D3E-2F4B-9415-743F5E7FC04F}">
      <dsp:nvSpPr>
        <dsp:cNvPr id="0" name=""/>
        <dsp:cNvSpPr/>
      </dsp:nvSpPr>
      <dsp:spPr>
        <a:xfrm>
          <a:off x="552557" y="3189188"/>
          <a:ext cx="818035" cy="81803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1D94DC8-08D1-8D48-97B6-1FE126B5E14D}">
      <dsp:nvSpPr>
        <dsp:cNvPr id="0" name=""/>
        <dsp:cNvSpPr/>
      </dsp:nvSpPr>
      <dsp:spPr>
        <a:xfrm>
          <a:off x="492630" y="4252321"/>
          <a:ext cx="7837311" cy="654428"/>
        </a:xfrm>
        <a:prstGeom prst="rect">
          <a:avLst/>
        </a:prstGeom>
        <a:solidFill>
          <a:schemeClr val="lt1">
            <a:hueOff val="0"/>
            <a:satOff val="0"/>
            <a:lumOff val="0"/>
            <a:alphaOff val="0"/>
          </a:schemeClr>
        </a:solidFill>
        <a:ln w="19050" cap="rnd"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9453" tIns="50800" rIns="50800" bIns="50800" numCol="1" spcCol="1270" anchor="ctr" anchorCtr="0">
          <a:noAutofit/>
        </a:bodyPr>
        <a:lstStyle/>
        <a:p>
          <a:pPr lvl="0" algn="l" defTabSz="889000" rtl="0">
            <a:lnSpc>
              <a:spcPct val="90000"/>
            </a:lnSpc>
            <a:spcBef>
              <a:spcPct val="0"/>
            </a:spcBef>
            <a:spcAft>
              <a:spcPct val="35000"/>
            </a:spcAft>
          </a:pPr>
          <a:r>
            <a:rPr lang="en-GB" sz="2000" kern="1200" dirty="0">
              <a:solidFill>
                <a:srgbClr val="002060"/>
              </a:solidFill>
            </a:rPr>
            <a:t>Charts displaying machine and operator efficiency</a:t>
          </a:r>
        </a:p>
      </dsp:txBody>
      <dsp:txXfrm>
        <a:off x="492630" y="4252321"/>
        <a:ext cx="7837311" cy="654428"/>
      </dsp:txXfrm>
    </dsp:sp>
    <dsp:sp modelId="{A3D506B7-6FC1-4049-95EE-6718BEDD9841}">
      <dsp:nvSpPr>
        <dsp:cNvPr id="0" name=""/>
        <dsp:cNvSpPr/>
      </dsp:nvSpPr>
      <dsp:spPr>
        <a:xfrm>
          <a:off x="83612" y="4170517"/>
          <a:ext cx="818035" cy="81803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8B4CD9-B975-734E-BEC0-E5F8B6021B4C}" type="datetimeFigureOut">
              <a:rPr lang="en-US" smtClean="0"/>
              <a:t>2/8/2021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EE1A24-20DF-4944-AAB0-EFE595052481}" type="slidenum">
              <a:rPr lang="en-US" smtClean="0"/>
              <a:t>‹#›</a:t>
            </a:fld>
            <a:endParaRPr lang="en-US"/>
          </a:p>
        </p:txBody>
      </p:sp>
    </p:spTree>
    <p:extLst>
      <p:ext uri="{BB962C8B-B14F-4D97-AF65-F5344CB8AC3E}">
        <p14:creationId xmlns:p14="http://schemas.microsoft.com/office/powerpoint/2010/main" val="27270000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EE1A24-20DF-4944-AAB0-EFE595052481}" type="slidenum">
              <a:rPr lang="en-US" smtClean="0"/>
              <a:t>2</a:t>
            </a:fld>
            <a:endParaRPr lang="en-US"/>
          </a:p>
        </p:txBody>
      </p:sp>
    </p:spTree>
    <p:extLst>
      <p:ext uri="{BB962C8B-B14F-4D97-AF65-F5344CB8AC3E}">
        <p14:creationId xmlns:p14="http://schemas.microsoft.com/office/powerpoint/2010/main" val="2644016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2336819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15758287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872197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8712049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2573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38232772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2009507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3887510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2418937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A59592DD-18C0-0E47-8102-435AE619CB90}" type="datetimeFigureOut">
              <a:rPr lang="en-US" smtClean="0"/>
              <a:t>2/8/2021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4215603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A59592DD-18C0-0E47-8102-435AE619CB90}"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28679881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A59592DD-18C0-0E47-8102-435AE619CB90}" type="datetimeFigureOut">
              <a:rPr lang="en-US" smtClean="0"/>
              <a:t>2/8/2021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3652695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A59592DD-18C0-0E47-8102-435AE619CB90}" type="datetimeFigureOut">
              <a:rPr lang="en-US" smtClean="0"/>
              <a:t>2/8/2021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914172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9592DD-18C0-0E47-8102-435AE619CB90}" type="datetimeFigureOut">
              <a:rPr lang="en-US" smtClean="0"/>
              <a:t>2/8/2021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134328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A59592DD-18C0-0E47-8102-435AE619CB90}" type="datetimeFigureOut">
              <a:rPr lang="en-US" smtClean="0"/>
              <a:t>2/8/2021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CC8-9050-2C43-9E33-A1565D1E06A8}" type="slidenum">
              <a:rPr lang="en-US" smtClean="0"/>
              <a:t>‹#›</a:t>
            </a:fld>
            <a:endParaRPr lang="en-US"/>
          </a:p>
        </p:txBody>
      </p:sp>
    </p:spTree>
    <p:extLst>
      <p:ext uri="{BB962C8B-B14F-4D97-AF65-F5344CB8AC3E}">
        <p14:creationId xmlns:p14="http://schemas.microsoft.com/office/powerpoint/2010/main" val="440095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2C8CC8-9050-2C43-9E33-A1565D1E06A8}" type="slidenum">
              <a:rPr lang="en-US" smtClean="0"/>
              <a:t>‹#›</a:t>
            </a:fld>
            <a:endParaRPr lang="en-US"/>
          </a:p>
        </p:txBody>
      </p:sp>
      <p:sp>
        <p:nvSpPr>
          <p:cNvPr id="5" name="Date Placeholder 4"/>
          <p:cNvSpPr>
            <a:spLocks noGrp="1"/>
          </p:cNvSpPr>
          <p:nvPr>
            <p:ph type="dt" sz="half" idx="10"/>
          </p:nvPr>
        </p:nvSpPr>
        <p:spPr/>
        <p:txBody>
          <a:bodyPr/>
          <a:lstStyle/>
          <a:p>
            <a:fld id="{A59592DD-18C0-0E47-8102-435AE619CB90}" type="datetimeFigureOut">
              <a:rPr lang="en-US" smtClean="0"/>
              <a:t>2/8/2021</a:t>
            </a:fld>
            <a:endParaRPr lang="en-US"/>
          </a:p>
        </p:txBody>
      </p:sp>
    </p:spTree>
    <p:extLst>
      <p:ext uri="{BB962C8B-B14F-4D97-AF65-F5344CB8AC3E}">
        <p14:creationId xmlns:p14="http://schemas.microsoft.com/office/powerpoint/2010/main" val="3864034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59592DD-18C0-0E47-8102-435AE619CB90}" type="datetimeFigureOut">
              <a:rPr lang="en-US" smtClean="0"/>
              <a:t>2/8/2021</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02C8CC8-9050-2C43-9E33-A1565D1E06A8}" type="slidenum">
              <a:rPr lang="en-US" smtClean="0"/>
              <a:t>‹#›</a:t>
            </a:fld>
            <a:endParaRPr lang="en-US"/>
          </a:p>
        </p:txBody>
      </p:sp>
    </p:spTree>
    <p:extLst>
      <p:ext uri="{BB962C8B-B14F-4D97-AF65-F5344CB8AC3E}">
        <p14:creationId xmlns:p14="http://schemas.microsoft.com/office/powerpoint/2010/main" val="1537349829"/>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mailto:info@penta-force.com" TargetMode="External"/><Relationship Id="rId4" Type="http://schemas.openxmlformats.org/officeDocument/2006/relationships/hyperlink" Target="http://www.penta-force.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gif"/><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 company name&#10;&#10;Description automatically generated">
            <a:extLst>
              <a:ext uri="{FF2B5EF4-FFF2-40B4-BE49-F238E27FC236}">
                <a16:creationId xmlns:a16="http://schemas.microsoft.com/office/drawing/2014/main" xmlns="" id="{3B3F2594-5456-814E-88B4-D4AFCD62C1D2}"/>
              </a:ext>
            </a:extLst>
          </p:cNvPr>
          <p:cNvPicPr>
            <a:picLocks noChangeAspect="1"/>
          </p:cNvPicPr>
          <p:nvPr/>
        </p:nvPicPr>
        <p:blipFill rotWithShape="1">
          <a:blip r:embed="rId2"/>
          <a:srcRect t="7389"/>
          <a:stretch/>
        </p:blipFill>
        <p:spPr>
          <a:xfrm>
            <a:off x="4382717" y="2191405"/>
            <a:ext cx="5408985" cy="2475189"/>
          </a:xfrm>
          <a:prstGeom prst="rect">
            <a:avLst/>
          </a:prstGeom>
        </p:spPr>
      </p:pic>
      <p:pic>
        <p:nvPicPr>
          <p:cNvPr id="3074" name="Picture 2" descr="Printing ERP and Packaging ERP">
            <a:extLst>
              <a:ext uri="{FF2B5EF4-FFF2-40B4-BE49-F238E27FC236}">
                <a16:creationId xmlns:a16="http://schemas.microsoft.com/office/drawing/2014/main" xmlns="" id="{DCA6E2D0-F54F-A347-9D33-64DD6A9CC6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163" y="0"/>
            <a:ext cx="2085865" cy="125151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4277" y="6061166"/>
            <a:ext cx="3430888" cy="369332"/>
          </a:xfrm>
          <a:prstGeom prst="rect">
            <a:avLst/>
          </a:prstGeom>
          <a:noFill/>
        </p:spPr>
        <p:txBody>
          <a:bodyPr wrap="square" rtlCol="0">
            <a:spAutoFit/>
          </a:bodyPr>
          <a:lstStyle/>
          <a:p>
            <a:r>
              <a:rPr lang="en-US" dirty="0" err="1" smtClean="0"/>
              <a:t>Madan</a:t>
            </a:r>
            <a:r>
              <a:rPr lang="en-US" dirty="0" smtClean="0"/>
              <a:t> Singh   +91 98190 64216</a:t>
            </a:r>
            <a:endParaRPr lang="en-US" dirty="0"/>
          </a:p>
        </p:txBody>
      </p:sp>
      <p:sp>
        <p:nvSpPr>
          <p:cNvPr id="3" name="TextBox 2"/>
          <p:cNvSpPr txBox="1"/>
          <p:nvPr/>
        </p:nvSpPr>
        <p:spPr>
          <a:xfrm>
            <a:off x="5617029" y="5734594"/>
            <a:ext cx="3814354" cy="923330"/>
          </a:xfrm>
          <a:prstGeom prst="rect">
            <a:avLst/>
          </a:prstGeom>
          <a:noFill/>
        </p:spPr>
        <p:txBody>
          <a:bodyPr wrap="square" rtlCol="0">
            <a:spAutoFit/>
          </a:bodyPr>
          <a:lstStyle/>
          <a:p>
            <a:r>
              <a:rPr lang="en-US" dirty="0" smtClean="0">
                <a:hlinkClick r:id="rId4"/>
              </a:rPr>
              <a:t>www.penta-force.com</a:t>
            </a:r>
            <a:endParaRPr lang="en-US" dirty="0"/>
          </a:p>
          <a:p>
            <a:r>
              <a:rPr lang="en-US" dirty="0" smtClean="0">
                <a:hlinkClick r:id="rId5"/>
              </a:rPr>
              <a:t>info@penta-force.com</a:t>
            </a:r>
            <a:endParaRPr lang="en-US" dirty="0" smtClean="0"/>
          </a:p>
          <a:p>
            <a:endParaRPr lang="en-US" dirty="0"/>
          </a:p>
        </p:txBody>
      </p:sp>
    </p:spTree>
    <p:extLst>
      <p:ext uri="{BB962C8B-B14F-4D97-AF65-F5344CB8AC3E}">
        <p14:creationId xmlns:p14="http://schemas.microsoft.com/office/powerpoint/2010/main" val="2664013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0AD9E7-3F29-4B42-9DF9-FB4ED9FABD2A}"/>
              </a:ext>
            </a:extLst>
          </p:cNvPr>
          <p:cNvSpPr>
            <a:spLocks noGrp="1"/>
          </p:cNvSpPr>
          <p:nvPr>
            <p:ph type="title"/>
          </p:nvPr>
        </p:nvSpPr>
        <p:spPr>
          <a:xfrm>
            <a:off x="677334" y="686051"/>
            <a:ext cx="8596668" cy="1320800"/>
          </a:xfrm>
        </p:spPr>
        <p:txBody>
          <a:bodyPr>
            <a:normAutofit/>
          </a:bodyPr>
          <a:lstStyle/>
          <a:p>
            <a:r>
              <a:rPr lang="en-US" sz="4000" b="1" dirty="0">
                <a:solidFill>
                  <a:srgbClr val="002060"/>
                </a:solidFill>
              </a:rPr>
              <a:t>Real-time Production Awareness</a:t>
            </a:r>
            <a:endParaRPr lang="en-US" sz="4000" dirty="0"/>
          </a:p>
        </p:txBody>
      </p:sp>
      <p:sp>
        <p:nvSpPr>
          <p:cNvPr id="3" name="Content Placeholder 2">
            <a:extLst>
              <a:ext uri="{FF2B5EF4-FFF2-40B4-BE49-F238E27FC236}">
                <a16:creationId xmlns:a16="http://schemas.microsoft.com/office/drawing/2014/main" xmlns="" id="{B1C9F783-36BC-784B-B959-B24057BA08C3}"/>
              </a:ext>
            </a:extLst>
          </p:cNvPr>
          <p:cNvSpPr>
            <a:spLocks noGrp="1"/>
          </p:cNvSpPr>
          <p:nvPr>
            <p:ph idx="1"/>
          </p:nvPr>
        </p:nvSpPr>
        <p:spPr>
          <a:xfrm>
            <a:off x="677334" y="1712920"/>
            <a:ext cx="8596668" cy="5145079"/>
          </a:xfrm>
        </p:spPr>
        <p:txBody>
          <a:bodyPr>
            <a:normAutofit/>
          </a:bodyPr>
          <a:lstStyle/>
          <a:p>
            <a:pPr>
              <a:lnSpc>
                <a:spcPct val="120000"/>
              </a:lnSpc>
            </a:pPr>
            <a:r>
              <a:rPr lang="en-US" sz="2400" dirty="0"/>
              <a:t>The </a:t>
            </a:r>
            <a:r>
              <a:rPr lang="en-US" sz="2400" dirty="0" err="1" smtClean="0"/>
              <a:t>CountWONDER</a:t>
            </a:r>
            <a:r>
              <a:rPr lang="en-US" sz="2400" dirty="0" smtClean="0"/>
              <a:t> </a:t>
            </a:r>
            <a:r>
              <a:rPr lang="en-US" sz="2400" dirty="0"/>
              <a:t>Wireless Production Monitoring System is an IoT device that automatically captures precise and up-to-the-minute production data directly from machines</a:t>
            </a:r>
          </a:p>
          <a:p>
            <a:pPr lvl="1">
              <a:lnSpc>
                <a:spcPct val="120000"/>
              </a:lnSpc>
            </a:pPr>
            <a:r>
              <a:rPr lang="en-US" sz="2000" dirty="0"/>
              <a:t>Output Counts</a:t>
            </a:r>
          </a:p>
          <a:p>
            <a:pPr lvl="1">
              <a:lnSpc>
                <a:spcPct val="120000"/>
              </a:lnSpc>
            </a:pPr>
            <a:r>
              <a:rPr lang="en-US" sz="2000" dirty="0"/>
              <a:t>Machine Status</a:t>
            </a:r>
          </a:p>
          <a:p>
            <a:pPr lvl="1">
              <a:lnSpc>
                <a:spcPct val="120000"/>
              </a:lnSpc>
            </a:pPr>
            <a:r>
              <a:rPr lang="en-US" sz="2000" dirty="0"/>
              <a:t>Breakdowns and Waiting Periods</a:t>
            </a:r>
          </a:p>
          <a:p>
            <a:pPr lvl="1">
              <a:lnSpc>
                <a:spcPct val="120000"/>
              </a:lnSpc>
            </a:pPr>
            <a:r>
              <a:rPr lang="en-US" sz="2000" dirty="0"/>
              <a:t>Speed of Production</a:t>
            </a:r>
          </a:p>
          <a:p>
            <a:pPr lvl="1">
              <a:lnSpc>
                <a:spcPct val="120000"/>
              </a:lnSpc>
            </a:pPr>
            <a:r>
              <a:rPr lang="en-US" sz="2000" dirty="0"/>
              <a:t>Machine Stoppages</a:t>
            </a:r>
          </a:p>
          <a:p>
            <a:pPr lvl="1">
              <a:lnSpc>
                <a:spcPct val="120000"/>
              </a:lnSpc>
            </a:pPr>
            <a:r>
              <a:rPr lang="en-US" sz="2000" dirty="0"/>
              <a:t>And much more...</a:t>
            </a:r>
          </a:p>
        </p:txBody>
      </p:sp>
      <p:sp>
        <p:nvSpPr>
          <p:cNvPr id="4" name="Cloud Callout 3">
            <a:extLst>
              <a:ext uri="{FF2B5EF4-FFF2-40B4-BE49-F238E27FC236}">
                <a16:creationId xmlns:a16="http://schemas.microsoft.com/office/drawing/2014/main" xmlns="" id="{CB9D6A1D-D34E-594E-B475-B4BA5D0D9D49}"/>
              </a:ext>
            </a:extLst>
          </p:cNvPr>
          <p:cNvSpPr/>
          <p:nvPr/>
        </p:nvSpPr>
        <p:spPr>
          <a:xfrm>
            <a:off x="5328749" y="3594538"/>
            <a:ext cx="3588302" cy="2670031"/>
          </a:xfrm>
          <a:prstGeom prst="cloudCallout">
            <a:avLst>
              <a:gd name="adj1" fmla="val 52236"/>
              <a:gd name="adj2" fmla="val 60444"/>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p:txBody>
      </p:sp>
      <p:sp>
        <p:nvSpPr>
          <p:cNvPr id="6" name="Oval 5">
            <a:extLst>
              <a:ext uri="{FF2B5EF4-FFF2-40B4-BE49-F238E27FC236}">
                <a16:creationId xmlns:a16="http://schemas.microsoft.com/office/drawing/2014/main" xmlns="" id="{E92283FB-6BC3-324B-9E63-E251EB1CDBA8}"/>
              </a:ext>
            </a:extLst>
          </p:cNvPr>
          <p:cNvSpPr/>
          <p:nvPr/>
        </p:nvSpPr>
        <p:spPr>
          <a:xfrm>
            <a:off x="7574153" y="4851150"/>
            <a:ext cx="750040" cy="6382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xmlns="" id="{0E91A927-5338-5E40-8054-35B7B4433ADA}"/>
              </a:ext>
            </a:extLst>
          </p:cNvPr>
          <p:cNvSpPr txBox="1"/>
          <p:nvPr/>
        </p:nvSpPr>
        <p:spPr>
          <a:xfrm>
            <a:off x="5719770" y="4112524"/>
            <a:ext cx="2932386" cy="1633524"/>
          </a:xfrm>
          <a:prstGeom prst="rect">
            <a:avLst/>
          </a:prstGeom>
          <a:noFill/>
        </p:spPr>
        <p:txBody>
          <a:bodyPr wrap="square" rtlCol="0">
            <a:spAutoFit/>
          </a:bodyPr>
          <a:lstStyle/>
          <a:p>
            <a:pPr algn="ctr">
              <a:lnSpc>
                <a:spcPct val="120000"/>
              </a:lnSpc>
            </a:pPr>
            <a:r>
              <a:rPr lang="en-US" sz="1700" dirty="0">
                <a:solidFill>
                  <a:srgbClr val="002060"/>
                </a:solidFill>
              </a:rPr>
              <a:t>Print owners can now know exactly what is happening at their presses LIVE even when they are not </a:t>
            </a:r>
          </a:p>
          <a:p>
            <a:pPr algn="ctr">
              <a:lnSpc>
                <a:spcPct val="120000"/>
              </a:lnSpc>
            </a:pPr>
            <a:r>
              <a:rPr lang="en-US" sz="1700" dirty="0">
                <a:solidFill>
                  <a:srgbClr val="002060"/>
                </a:solidFill>
              </a:rPr>
              <a:t>around…</a:t>
            </a:r>
          </a:p>
        </p:txBody>
      </p:sp>
    </p:spTree>
    <p:extLst>
      <p:ext uri="{BB962C8B-B14F-4D97-AF65-F5344CB8AC3E}">
        <p14:creationId xmlns:p14="http://schemas.microsoft.com/office/powerpoint/2010/main" val="852262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D44E37E-81C9-7F46-8020-3716773303E2}"/>
              </a:ext>
            </a:extLst>
          </p:cNvPr>
          <p:cNvSpPr>
            <a:spLocks noGrp="1"/>
          </p:cNvSpPr>
          <p:nvPr>
            <p:ph type="title"/>
          </p:nvPr>
        </p:nvSpPr>
        <p:spPr>
          <a:xfrm>
            <a:off x="655877" y="351933"/>
            <a:ext cx="8718914" cy="1552028"/>
          </a:xfrm>
        </p:spPr>
        <p:txBody>
          <a:bodyPr>
            <a:normAutofit/>
          </a:bodyPr>
          <a:lstStyle/>
          <a:p>
            <a:pPr>
              <a:lnSpc>
                <a:spcPct val="120000"/>
              </a:lnSpc>
            </a:pPr>
            <a:r>
              <a:rPr lang="en-US" sz="3800" b="1" dirty="0">
                <a:solidFill>
                  <a:srgbClr val="002060"/>
                </a:solidFill>
              </a:rPr>
              <a:t>Smartest Companion to </a:t>
            </a:r>
            <a:r>
              <a:rPr lang="en-US" sz="3800" b="1" dirty="0" err="1">
                <a:solidFill>
                  <a:srgbClr val="002060"/>
                </a:solidFill>
              </a:rPr>
              <a:t>PrintWONDER</a:t>
            </a:r>
            <a:endParaRPr lang="en-US" sz="3800" dirty="0"/>
          </a:p>
        </p:txBody>
      </p:sp>
      <p:sp>
        <p:nvSpPr>
          <p:cNvPr id="3" name="Content Placeholder 2">
            <a:extLst>
              <a:ext uri="{FF2B5EF4-FFF2-40B4-BE49-F238E27FC236}">
                <a16:creationId xmlns:a16="http://schemas.microsoft.com/office/drawing/2014/main" xmlns="" id="{FA49677F-0402-0145-942A-60EB7E7AD27B}"/>
              </a:ext>
            </a:extLst>
          </p:cNvPr>
          <p:cNvSpPr>
            <a:spLocks noGrp="1"/>
          </p:cNvSpPr>
          <p:nvPr>
            <p:ph idx="1"/>
          </p:nvPr>
        </p:nvSpPr>
        <p:spPr>
          <a:xfrm>
            <a:off x="655877" y="1460500"/>
            <a:ext cx="6167966" cy="5272853"/>
          </a:xfrm>
        </p:spPr>
        <p:txBody>
          <a:bodyPr>
            <a:normAutofit fontScale="92500"/>
          </a:bodyPr>
          <a:lstStyle/>
          <a:p>
            <a:pPr>
              <a:lnSpc>
                <a:spcPct val="130000"/>
              </a:lnSpc>
            </a:pPr>
            <a:r>
              <a:rPr lang="en-AU" sz="2000" dirty="0" err="1"/>
              <a:t>CountWONDER</a:t>
            </a:r>
            <a:r>
              <a:rPr lang="en-AU" sz="2000" dirty="0"/>
              <a:t> is the next step in the development of </a:t>
            </a:r>
            <a:r>
              <a:rPr lang="en-AU" sz="2000" dirty="0" err="1"/>
              <a:t>Pentaforce’s</a:t>
            </a:r>
            <a:r>
              <a:rPr lang="en-AU" sz="2000" dirty="0"/>
              <a:t> product portfolio, expanding the convergence ratio of existing services with an emphasis on performance, sustainability and the creation of new revenue streams.</a:t>
            </a:r>
          </a:p>
          <a:p>
            <a:pPr>
              <a:lnSpc>
                <a:spcPct val="130000"/>
              </a:lnSpc>
            </a:pPr>
            <a:r>
              <a:rPr lang="en-AU" sz="2000" dirty="0"/>
              <a:t>This next generation IoT technology builds intelligence on your shop floor, helping you use production data to make strategic business decisions that optimize workflow and production capabilities. </a:t>
            </a:r>
          </a:p>
          <a:p>
            <a:pPr>
              <a:lnSpc>
                <a:spcPct val="130000"/>
              </a:lnSpc>
            </a:pPr>
            <a:r>
              <a:rPr lang="en-US" sz="2000" dirty="0"/>
              <a:t>Can be installed on your printing machines (sheet fed/web offset, </a:t>
            </a:r>
            <a:r>
              <a:rPr lang="en-US" sz="2000" dirty="0" err="1"/>
              <a:t>flexo</a:t>
            </a:r>
            <a:r>
              <a:rPr lang="en-US" sz="2000" dirty="0"/>
              <a:t>), die cutting, lamination or any other post press operations machines easily</a:t>
            </a:r>
          </a:p>
        </p:txBody>
      </p:sp>
      <p:pic>
        <p:nvPicPr>
          <p:cNvPr id="4098" name="Picture 2" descr="The trends of IOT manufacturing in China • Melchers China">
            <a:extLst>
              <a:ext uri="{FF2B5EF4-FFF2-40B4-BE49-F238E27FC236}">
                <a16:creationId xmlns:a16="http://schemas.microsoft.com/office/drawing/2014/main" xmlns="" id="{D7CF8F2D-BB89-9E49-A4F9-CD13FF56A2E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692"/>
          <a:stretch/>
        </p:blipFill>
        <p:spPr bwMode="auto">
          <a:xfrm>
            <a:off x="6499335" y="2149971"/>
            <a:ext cx="3097922" cy="3356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0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B25D2A-9B1E-8044-8AA6-DEF012C2948F}"/>
              </a:ext>
            </a:extLst>
          </p:cNvPr>
          <p:cNvSpPr>
            <a:spLocks noGrp="1"/>
          </p:cNvSpPr>
          <p:nvPr>
            <p:ph type="title"/>
          </p:nvPr>
        </p:nvSpPr>
        <p:spPr/>
        <p:txBody>
          <a:bodyPr/>
          <a:lstStyle/>
          <a:p>
            <a:r>
              <a:rPr lang="en-US" b="1" dirty="0">
                <a:solidFill>
                  <a:srgbClr val="002060"/>
                </a:solidFill>
              </a:rPr>
              <a:t>Complete Visibility of Production in your Shop Floor</a:t>
            </a:r>
            <a:endParaRPr lang="en-US" dirty="0"/>
          </a:p>
        </p:txBody>
      </p:sp>
      <p:sp>
        <p:nvSpPr>
          <p:cNvPr id="3" name="Content Placeholder 2">
            <a:extLst>
              <a:ext uri="{FF2B5EF4-FFF2-40B4-BE49-F238E27FC236}">
                <a16:creationId xmlns:a16="http://schemas.microsoft.com/office/drawing/2014/main" xmlns="" id="{720A4744-1F3D-9441-8EF6-66C05D993B5A}"/>
              </a:ext>
            </a:extLst>
          </p:cNvPr>
          <p:cNvSpPr>
            <a:spLocks noGrp="1"/>
          </p:cNvSpPr>
          <p:nvPr>
            <p:ph idx="1"/>
          </p:nvPr>
        </p:nvSpPr>
        <p:spPr>
          <a:xfrm>
            <a:off x="677334" y="2184237"/>
            <a:ext cx="8908100" cy="4419763"/>
          </a:xfrm>
        </p:spPr>
        <p:txBody>
          <a:bodyPr>
            <a:normAutofit lnSpcReduction="10000"/>
          </a:bodyPr>
          <a:lstStyle/>
          <a:p>
            <a:pPr>
              <a:lnSpc>
                <a:spcPct val="120000"/>
              </a:lnSpc>
            </a:pPr>
            <a:r>
              <a:rPr lang="en-AU" sz="2400" dirty="0" err="1"/>
              <a:t>CountWONDER</a:t>
            </a:r>
            <a:r>
              <a:rPr lang="en-AU" sz="2400" dirty="0"/>
              <a:t> captures real-time data and helps you serve customers by providing insights into the ongoing production on your shop floor for efficient production management </a:t>
            </a:r>
          </a:p>
          <a:p>
            <a:pPr>
              <a:lnSpc>
                <a:spcPct val="120000"/>
              </a:lnSpc>
            </a:pPr>
            <a:endParaRPr lang="en-AU" sz="2400" dirty="0"/>
          </a:p>
          <a:p>
            <a:pPr>
              <a:lnSpc>
                <a:spcPct val="120000"/>
              </a:lnSpc>
            </a:pPr>
            <a:endParaRPr lang="en-AU" sz="2400" dirty="0"/>
          </a:p>
          <a:p>
            <a:pPr>
              <a:lnSpc>
                <a:spcPct val="120000"/>
              </a:lnSpc>
            </a:pPr>
            <a:endParaRPr lang="en-AU" sz="2400" dirty="0"/>
          </a:p>
          <a:p>
            <a:pPr marL="0" indent="0">
              <a:lnSpc>
                <a:spcPct val="120000"/>
              </a:lnSpc>
              <a:buNone/>
            </a:pPr>
            <a:endParaRPr lang="en-AU" sz="1600" dirty="0"/>
          </a:p>
          <a:p>
            <a:pPr>
              <a:lnSpc>
                <a:spcPct val="120000"/>
              </a:lnSpc>
            </a:pPr>
            <a:r>
              <a:rPr lang="en-US" sz="2400" dirty="0"/>
              <a:t>Plug and GO technology </a:t>
            </a:r>
          </a:p>
          <a:p>
            <a:pPr lvl="1">
              <a:lnSpc>
                <a:spcPct val="120000"/>
              </a:lnSpc>
            </a:pPr>
            <a:r>
              <a:rPr lang="en-US" sz="2200" dirty="0"/>
              <a:t>No integration to your existing machines required</a:t>
            </a:r>
          </a:p>
        </p:txBody>
      </p:sp>
      <p:graphicFrame>
        <p:nvGraphicFramePr>
          <p:cNvPr id="5" name="Diagram 4">
            <a:extLst>
              <a:ext uri="{FF2B5EF4-FFF2-40B4-BE49-F238E27FC236}">
                <a16:creationId xmlns:a16="http://schemas.microsoft.com/office/drawing/2014/main" xmlns="" id="{94DEDF92-6BE3-7743-A22B-1D95EC494C4E}"/>
              </a:ext>
            </a:extLst>
          </p:cNvPr>
          <p:cNvGraphicFramePr/>
          <p:nvPr>
            <p:extLst>
              <p:ext uri="{D42A27DB-BD31-4B8C-83A1-F6EECF244321}">
                <p14:modId xmlns:p14="http://schemas.microsoft.com/office/powerpoint/2010/main" val="342194223"/>
              </p:ext>
            </p:extLst>
          </p:nvPr>
        </p:nvGraphicFramePr>
        <p:xfrm>
          <a:off x="520263" y="3835401"/>
          <a:ext cx="9065171" cy="132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34610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12EA2049-0D8C-A840-9A1F-10E31557324D}"/>
              </a:ext>
            </a:extLst>
          </p:cNvPr>
          <p:cNvGraphicFramePr>
            <a:graphicFrameLocks noGrp="1"/>
          </p:cNvGraphicFramePr>
          <p:nvPr>
            <p:ph idx="1"/>
            <p:extLst>
              <p:ext uri="{D42A27DB-BD31-4B8C-83A1-F6EECF244321}">
                <p14:modId xmlns:p14="http://schemas.microsoft.com/office/powerpoint/2010/main" val="993637140"/>
              </p:ext>
            </p:extLst>
          </p:nvPr>
        </p:nvGraphicFramePr>
        <p:xfrm>
          <a:off x="1" y="-220716"/>
          <a:ext cx="9790968" cy="83031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xmlns="" id="{57427769-1DF3-B344-BD7B-A2572C4A45ED}"/>
              </a:ext>
            </a:extLst>
          </p:cNvPr>
          <p:cNvSpPr>
            <a:spLocks noGrp="1"/>
          </p:cNvSpPr>
          <p:nvPr>
            <p:ph type="title"/>
          </p:nvPr>
        </p:nvSpPr>
        <p:spPr>
          <a:xfrm>
            <a:off x="55180" y="110359"/>
            <a:ext cx="9680610" cy="1208689"/>
          </a:xfrm>
        </p:spPr>
        <p:txBody>
          <a:bodyPr>
            <a:noAutofit/>
          </a:bodyPr>
          <a:lstStyle/>
          <a:p>
            <a:pPr>
              <a:lnSpc>
                <a:spcPts val="4540"/>
              </a:lnSpc>
              <a:spcAft>
                <a:spcPts val="200"/>
              </a:spcAft>
            </a:pPr>
            <a:r>
              <a:rPr lang="en-GB" sz="3200" b="1" dirty="0" err="1">
                <a:ln w="13462">
                  <a:noFill/>
                  <a:prstDash val="solid"/>
                </a:ln>
                <a:solidFill>
                  <a:srgbClr val="002060"/>
                </a:solidFill>
              </a:rPr>
              <a:t>CountWONDER</a:t>
            </a:r>
            <a:r>
              <a:rPr lang="en-GB" sz="3200" b="1" dirty="0">
                <a:ln w="13462">
                  <a:noFill/>
                  <a:prstDash val="solid"/>
                </a:ln>
                <a:solidFill>
                  <a:srgbClr val="002060"/>
                </a:solidFill>
              </a:rPr>
              <a:t> provides </a:t>
            </a:r>
            <a:r>
              <a:rPr lang="en-GB" sz="3200" b="1" u="sng" dirty="0">
                <a:ln w="13462">
                  <a:noFill/>
                  <a:prstDash val="solid"/>
                </a:ln>
                <a:solidFill>
                  <a:srgbClr val="002060"/>
                </a:solidFill>
              </a:rPr>
              <a:t>Data Driven Reports</a:t>
            </a:r>
            <a:r>
              <a:rPr lang="en-GB" sz="3200" b="1" dirty="0">
                <a:ln w="13462">
                  <a:noFill/>
                  <a:prstDash val="solid"/>
                </a:ln>
                <a:solidFill>
                  <a:srgbClr val="002060"/>
                </a:solidFill>
              </a:rPr>
              <a:t> </a:t>
            </a:r>
            <a:br>
              <a:rPr lang="en-GB" sz="3200" b="1" dirty="0">
                <a:ln w="13462">
                  <a:noFill/>
                  <a:prstDash val="solid"/>
                </a:ln>
                <a:solidFill>
                  <a:srgbClr val="002060"/>
                </a:solidFill>
              </a:rPr>
            </a:br>
            <a:r>
              <a:rPr lang="en-GB" sz="3200" b="1" dirty="0">
                <a:ln w="13462">
                  <a:noFill/>
                  <a:prstDash val="solid"/>
                </a:ln>
                <a:solidFill>
                  <a:srgbClr val="002060"/>
                </a:solidFill>
              </a:rPr>
              <a:t>that provide visibility to…</a:t>
            </a:r>
            <a:endParaRPr lang="en-US" sz="3200" dirty="0"/>
          </a:p>
        </p:txBody>
      </p:sp>
    </p:spTree>
    <p:extLst>
      <p:ext uri="{BB962C8B-B14F-4D97-AF65-F5344CB8AC3E}">
        <p14:creationId xmlns:p14="http://schemas.microsoft.com/office/powerpoint/2010/main" val="3611555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9FA2B5-F5B3-7142-A3AC-4B0F35F95370}"/>
              </a:ext>
            </a:extLst>
          </p:cNvPr>
          <p:cNvSpPr>
            <a:spLocks noGrp="1"/>
          </p:cNvSpPr>
          <p:nvPr>
            <p:ph type="title"/>
          </p:nvPr>
        </p:nvSpPr>
        <p:spPr>
          <a:xfrm>
            <a:off x="677334" y="455315"/>
            <a:ext cx="8596668" cy="1320800"/>
          </a:xfrm>
        </p:spPr>
        <p:txBody>
          <a:bodyPr>
            <a:normAutofit/>
          </a:bodyPr>
          <a:lstStyle/>
          <a:p>
            <a:r>
              <a:rPr lang="en-US" sz="4400" b="1" dirty="0" err="1" smtClean="0">
                <a:solidFill>
                  <a:srgbClr val="002060"/>
                </a:solidFill>
              </a:rPr>
              <a:t>CountWONDER</a:t>
            </a:r>
            <a:r>
              <a:rPr lang="en-US" sz="4400" b="1" dirty="0" smtClean="0">
                <a:solidFill>
                  <a:srgbClr val="002060"/>
                </a:solidFill>
              </a:rPr>
              <a:t> </a:t>
            </a:r>
            <a:r>
              <a:rPr lang="en-US" sz="4400" b="1" dirty="0">
                <a:solidFill>
                  <a:srgbClr val="002060"/>
                </a:solidFill>
              </a:rPr>
              <a:t>Features</a:t>
            </a:r>
          </a:p>
        </p:txBody>
      </p:sp>
      <p:graphicFrame>
        <p:nvGraphicFramePr>
          <p:cNvPr id="4" name="Diagram 3">
            <a:extLst>
              <a:ext uri="{FF2B5EF4-FFF2-40B4-BE49-F238E27FC236}">
                <a16:creationId xmlns:a16="http://schemas.microsoft.com/office/drawing/2014/main" xmlns="" id="{C5DE50AC-7492-9647-90DB-AFD44E2B39AF}"/>
              </a:ext>
            </a:extLst>
          </p:cNvPr>
          <p:cNvGraphicFramePr/>
          <p:nvPr>
            <p:extLst>
              <p:ext uri="{D42A27DB-BD31-4B8C-83A1-F6EECF244321}">
                <p14:modId xmlns:p14="http://schemas.microsoft.com/office/powerpoint/2010/main" val="2392811247"/>
              </p:ext>
            </p:extLst>
          </p:nvPr>
        </p:nvGraphicFramePr>
        <p:xfrm>
          <a:off x="677334" y="1340069"/>
          <a:ext cx="8403604" cy="52337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35666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C31805-4610-4042-A88D-00652F00FC33}"/>
              </a:ext>
            </a:extLst>
          </p:cNvPr>
          <p:cNvSpPr>
            <a:spLocks noGrp="1"/>
          </p:cNvSpPr>
          <p:nvPr>
            <p:ph type="title"/>
          </p:nvPr>
        </p:nvSpPr>
        <p:spPr>
          <a:xfrm>
            <a:off x="425504" y="350344"/>
            <a:ext cx="8596668" cy="1320800"/>
          </a:xfrm>
        </p:spPr>
        <p:txBody>
          <a:bodyPr>
            <a:normAutofit/>
          </a:bodyPr>
          <a:lstStyle/>
          <a:p>
            <a:r>
              <a:rPr lang="en-US" sz="4400" b="1" dirty="0">
                <a:solidFill>
                  <a:srgbClr val="002060"/>
                </a:solidFill>
              </a:rPr>
              <a:t>Advantages of </a:t>
            </a:r>
            <a:r>
              <a:rPr lang="en-US" sz="4400" b="1" dirty="0" err="1" smtClean="0">
                <a:solidFill>
                  <a:srgbClr val="002060"/>
                </a:solidFill>
              </a:rPr>
              <a:t>CountWONDER</a:t>
            </a:r>
            <a:endParaRPr lang="en-US" sz="4400" dirty="0"/>
          </a:p>
        </p:txBody>
      </p:sp>
      <p:pic>
        <p:nvPicPr>
          <p:cNvPr id="6146" name="Picture 2" descr="Shop Floor Data Collection | SFDC | WIP Booking and Tracking">
            <a:extLst>
              <a:ext uri="{FF2B5EF4-FFF2-40B4-BE49-F238E27FC236}">
                <a16:creationId xmlns:a16="http://schemas.microsoft.com/office/drawing/2014/main" xmlns="" id="{68FB5568-CE2C-AF41-88A4-3F51223B71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97636" y="1554499"/>
            <a:ext cx="2579194" cy="179508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1ACC7B10-66EE-5F40-922C-5273071BF445}"/>
              </a:ext>
            </a:extLst>
          </p:cNvPr>
          <p:cNvSpPr txBox="1"/>
          <p:nvPr/>
        </p:nvSpPr>
        <p:spPr>
          <a:xfrm>
            <a:off x="266884" y="3429000"/>
            <a:ext cx="3058675" cy="3539430"/>
          </a:xfrm>
          <a:prstGeom prst="rect">
            <a:avLst/>
          </a:prstGeom>
          <a:noFill/>
        </p:spPr>
        <p:txBody>
          <a:bodyPr wrap="square" rtlCol="0">
            <a:spAutoFit/>
          </a:bodyPr>
          <a:lstStyle/>
          <a:p>
            <a:pPr algn="ctr"/>
            <a:r>
              <a:rPr lang="en-US" sz="1600" dirty="0"/>
              <a:t>Enhanced accuracy of production data with real-time </a:t>
            </a:r>
            <a:r>
              <a:rPr lang="en-US" sz="1600" dirty="0" err="1"/>
              <a:t>WiFi</a:t>
            </a:r>
            <a:r>
              <a:rPr lang="en-US" sz="1600" dirty="0"/>
              <a:t> connectivity</a:t>
            </a:r>
          </a:p>
          <a:p>
            <a:pPr algn="ctr"/>
            <a:endParaRPr lang="en-US" sz="1600" dirty="0"/>
          </a:p>
          <a:p>
            <a:pPr algn="ctr"/>
            <a:r>
              <a:rPr lang="en-US" sz="1600" dirty="0"/>
              <a:t>All events captured and minimized overruns and underruns</a:t>
            </a:r>
          </a:p>
          <a:p>
            <a:pPr algn="ctr"/>
            <a:endParaRPr lang="en-US" sz="1600" dirty="0"/>
          </a:p>
          <a:p>
            <a:pPr algn="ctr"/>
            <a:r>
              <a:rPr lang="en-US" sz="1600" dirty="0"/>
              <a:t>Instant availability of job status, extensive reporting and reason codes enabling punctual and economical decisions</a:t>
            </a:r>
          </a:p>
          <a:p>
            <a:pPr algn="ctr"/>
            <a:endParaRPr lang="en-US" sz="1600" dirty="0"/>
          </a:p>
          <a:p>
            <a:pPr algn="ctr"/>
            <a:endParaRPr lang="en-US" sz="1600" dirty="0"/>
          </a:p>
        </p:txBody>
      </p:sp>
      <p:sp>
        <p:nvSpPr>
          <p:cNvPr id="10" name="TextBox 9">
            <a:extLst>
              <a:ext uri="{FF2B5EF4-FFF2-40B4-BE49-F238E27FC236}">
                <a16:creationId xmlns:a16="http://schemas.microsoft.com/office/drawing/2014/main" xmlns="" id="{A0C1DCEB-4F4F-F14C-AEEB-1705D3394A99}"/>
              </a:ext>
            </a:extLst>
          </p:cNvPr>
          <p:cNvSpPr txBox="1"/>
          <p:nvPr/>
        </p:nvSpPr>
        <p:spPr>
          <a:xfrm>
            <a:off x="3531472" y="3432664"/>
            <a:ext cx="3058675" cy="3785652"/>
          </a:xfrm>
          <a:prstGeom prst="rect">
            <a:avLst/>
          </a:prstGeom>
          <a:noFill/>
        </p:spPr>
        <p:txBody>
          <a:bodyPr wrap="square" rtlCol="0">
            <a:spAutoFit/>
          </a:bodyPr>
          <a:lstStyle/>
          <a:p>
            <a:pPr algn="ctr"/>
            <a:r>
              <a:rPr lang="en-US" sz="1600" dirty="0"/>
              <a:t>Automated data collection eliminating human intervention</a:t>
            </a:r>
          </a:p>
          <a:p>
            <a:pPr algn="ctr"/>
            <a:endParaRPr lang="en-US" sz="1600" dirty="0"/>
          </a:p>
          <a:p>
            <a:pPr algn="ctr"/>
            <a:r>
              <a:rPr lang="en-US" sz="1600" dirty="0"/>
              <a:t>Visual charts depicting productive/non-productive downtimes</a:t>
            </a:r>
          </a:p>
          <a:p>
            <a:pPr algn="ctr"/>
            <a:endParaRPr lang="en-US" sz="1600" dirty="0"/>
          </a:p>
          <a:p>
            <a:pPr algn="ctr"/>
            <a:r>
              <a:rPr lang="en-US" sz="1600" dirty="0"/>
              <a:t>Operators informed with most recent instructions and guidance – increasing competitiveness and productivity</a:t>
            </a:r>
          </a:p>
          <a:p>
            <a:pPr algn="ctr"/>
            <a:endParaRPr lang="en-US" sz="1600" dirty="0"/>
          </a:p>
          <a:p>
            <a:pPr algn="ctr"/>
            <a:endParaRPr lang="en-US" sz="1600" dirty="0"/>
          </a:p>
        </p:txBody>
      </p:sp>
      <p:sp>
        <p:nvSpPr>
          <p:cNvPr id="11" name="TextBox 10">
            <a:extLst>
              <a:ext uri="{FF2B5EF4-FFF2-40B4-BE49-F238E27FC236}">
                <a16:creationId xmlns:a16="http://schemas.microsoft.com/office/drawing/2014/main" xmlns="" id="{EEF74CCB-2EB7-2F4F-A3BF-4E734B1E7FEB}"/>
              </a:ext>
            </a:extLst>
          </p:cNvPr>
          <p:cNvSpPr txBox="1"/>
          <p:nvPr/>
        </p:nvSpPr>
        <p:spPr>
          <a:xfrm>
            <a:off x="6590147" y="3432664"/>
            <a:ext cx="3058675" cy="3539430"/>
          </a:xfrm>
          <a:prstGeom prst="rect">
            <a:avLst/>
          </a:prstGeom>
          <a:noFill/>
        </p:spPr>
        <p:txBody>
          <a:bodyPr wrap="square" rtlCol="0">
            <a:spAutoFit/>
          </a:bodyPr>
          <a:lstStyle/>
          <a:p>
            <a:pPr algn="ctr"/>
            <a:r>
              <a:rPr lang="en-US" sz="1600" dirty="0"/>
              <a:t>Improved overall visibility and control of production</a:t>
            </a:r>
          </a:p>
          <a:p>
            <a:pPr algn="ctr"/>
            <a:endParaRPr lang="en-US" sz="1600" dirty="0"/>
          </a:p>
          <a:p>
            <a:pPr algn="ctr"/>
            <a:r>
              <a:rPr lang="en-US" sz="1600" dirty="0"/>
              <a:t>Data collected enables profitable decisions to be made</a:t>
            </a:r>
          </a:p>
          <a:p>
            <a:pPr algn="ctr"/>
            <a:endParaRPr lang="en-US" sz="1600" dirty="0"/>
          </a:p>
          <a:p>
            <a:pPr algn="ctr"/>
            <a:r>
              <a:rPr lang="en-US" sz="1600" dirty="0"/>
              <a:t>Review data from various remote smart devices</a:t>
            </a:r>
          </a:p>
          <a:p>
            <a:pPr algn="ctr"/>
            <a:endParaRPr lang="en-US" sz="1600" dirty="0"/>
          </a:p>
          <a:p>
            <a:pPr algn="ctr"/>
            <a:r>
              <a:rPr lang="en-US" sz="1600" dirty="0"/>
              <a:t>Identify and address any circumstances or issues </a:t>
            </a:r>
          </a:p>
          <a:p>
            <a:pPr algn="ctr"/>
            <a:endParaRPr lang="en-US" sz="1600" dirty="0"/>
          </a:p>
          <a:p>
            <a:pPr algn="ctr"/>
            <a:endParaRPr lang="en-US" sz="1600" dirty="0"/>
          </a:p>
        </p:txBody>
      </p:sp>
      <p:pic>
        <p:nvPicPr>
          <p:cNvPr id="13" name="Picture 12">
            <a:extLst>
              <a:ext uri="{FF2B5EF4-FFF2-40B4-BE49-F238E27FC236}">
                <a16:creationId xmlns:a16="http://schemas.microsoft.com/office/drawing/2014/main" xmlns="" id="{3CB6C665-3F2F-DF48-9687-990B117DE084}"/>
              </a:ext>
            </a:extLst>
          </p:cNvPr>
          <p:cNvPicPr/>
          <p:nvPr/>
        </p:nvPicPr>
        <p:blipFill rotWithShape="1">
          <a:blip r:embed="rId3"/>
          <a:srcRect t="-122"/>
          <a:stretch/>
        </p:blipFill>
        <p:spPr bwMode="auto">
          <a:xfrm>
            <a:off x="3846918" y="1575104"/>
            <a:ext cx="2358070" cy="1227731"/>
          </a:xfrm>
          <a:prstGeom prst="rect">
            <a:avLst/>
          </a:prstGeom>
          <a:noFill/>
          <a:ln w="9525">
            <a:noFill/>
            <a:miter lim="800000"/>
            <a:headEnd/>
            <a:tailEnd/>
          </a:ln>
        </p:spPr>
      </p:pic>
      <p:pic>
        <p:nvPicPr>
          <p:cNvPr id="6150" name="Picture 6" descr="Tablets &amp; Internet Devices for Sale | T-Mobile">
            <a:extLst>
              <a:ext uri="{FF2B5EF4-FFF2-40B4-BE49-F238E27FC236}">
                <a16:creationId xmlns:a16="http://schemas.microsoft.com/office/drawing/2014/main" xmlns="" id="{52D22319-4C3E-2340-8EF5-A784D674905F}"/>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200000">
            <a:off x="5152344" y="1946374"/>
            <a:ext cx="1072800" cy="19584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xmlns="" id="{2D2A548F-4812-5A47-A8E2-1A8A672567FF}"/>
              </a:ext>
            </a:extLst>
          </p:cNvPr>
          <p:cNvPicPr/>
          <p:nvPr/>
        </p:nvPicPr>
        <p:blipFill rotWithShape="1">
          <a:blip r:embed="rId5"/>
          <a:srcRect t="8707" b="7370"/>
          <a:stretch/>
        </p:blipFill>
        <p:spPr bwMode="auto">
          <a:xfrm>
            <a:off x="5124224" y="2544416"/>
            <a:ext cx="1130046" cy="749695"/>
          </a:xfrm>
          <a:prstGeom prst="rect">
            <a:avLst/>
          </a:prstGeom>
          <a:noFill/>
          <a:ln w="9525">
            <a:noFill/>
            <a:miter lim="800000"/>
            <a:headEnd/>
            <a:tailEnd/>
          </a:ln>
        </p:spPr>
      </p:pic>
      <p:pic>
        <p:nvPicPr>
          <p:cNvPr id="4" name="Picture 3" descr="Graphical user interface, application&#10;&#10;Description automatically generated">
            <a:extLst>
              <a:ext uri="{FF2B5EF4-FFF2-40B4-BE49-F238E27FC236}">
                <a16:creationId xmlns:a16="http://schemas.microsoft.com/office/drawing/2014/main" xmlns="" id="{A1C09903-5BA9-0249-BE60-4CA3C809260E}"/>
              </a:ext>
            </a:extLst>
          </p:cNvPr>
          <p:cNvPicPr>
            <a:picLocks noChangeAspect="1"/>
          </p:cNvPicPr>
          <p:nvPr/>
        </p:nvPicPr>
        <p:blipFill>
          <a:blip r:embed="rId6"/>
          <a:stretch>
            <a:fillRect/>
          </a:stretch>
        </p:blipFill>
        <p:spPr>
          <a:xfrm>
            <a:off x="266884" y="1473445"/>
            <a:ext cx="3132872" cy="1937289"/>
          </a:xfrm>
          <a:prstGeom prst="rect">
            <a:avLst/>
          </a:prstGeom>
          <a:ln>
            <a:noFill/>
          </a:ln>
          <a:effectLst>
            <a:softEdge rad="112500"/>
          </a:effectLst>
        </p:spPr>
      </p:pic>
      <p:pic>
        <p:nvPicPr>
          <p:cNvPr id="1026" name="Picture 2" descr="Image result for printing machine iot">
            <a:extLst>
              <a:ext uri="{FF2B5EF4-FFF2-40B4-BE49-F238E27FC236}">
                <a16:creationId xmlns:a16="http://schemas.microsoft.com/office/drawing/2014/main" xmlns="" id="{549D4FA9-5742-BC40-8803-B8DE677BD8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07858" y="1482226"/>
            <a:ext cx="3131302" cy="185623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3348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B71235A-93B4-2845-8E0B-D624C24A875F}"/>
              </a:ext>
            </a:extLst>
          </p:cNvPr>
          <p:cNvSpPr>
            <a:spLocks noGrp="1"/>
          </p:cNvSpPr>
          <p:nvPr>
            <p:ph type="title"/>
          </p:nvPr>
        </p:nvSpPr>
        <p:spPr>
          <a:xfrm>
            <a:off x="499534" y="405011"/>
            <a:ext cx="8596668" cy="1320800"/>
          </a:xfrm>
        </p:spPr>
        <p:txBody>
          <a:bodyPr>
            <a:normAutofit/>
          </a:bodyPr>
          <a:lstStyle/>
          <a:p>
            <a:r>
              <a:rPr lang="en-US" sz="4000" b="1" dirty="0">
                <a:solidFill>
                  <a:srgbClr val="002060"/>
                </a:solidFill>
              </a:rPr>
              <a:t>Our Valued Customers</a:t>
            </a:r>
            <a:r>
              <a:rPr lang="en-US" sz="4000" dirty="0"/>
              <a:t> </a:t>
            </a:r>
          </a:p>
        </p:txBody>
      </p:sp>
      <p:pic>
        <p:nvPicPr>
          <p:cNvPr id="4" name="Picture 3" descr="Logo, company name&#10;&#10;Description automatically generated">
            <a:extLst>
              <a:ext uri="{FF2B5EF4-FFF2-40B4-BE49-F238E27FC236}">
                <a16:creationId xmlns:a16="http://schemas.microsoft.com/office/drawing/2014/main" xmlns="" id="{CED87EC3-F1F2-4E4F-986A-32E6BF72914D}"/>
              </a:ext>
            </a:extLst>
          </p:cNvPr>
          <p:cNvPicPr>
            <a:picLocks noChangeAspect="1"/>
          </p:cNvPicPr>
          <p:nvPr/>
        </p:nvPicPr>
        <p:blipFill>
          <a:blip r:embed="rId2"/>
          <a:stretch>
            <a:fillRect/>
          </a:stretch>
        </p:blipFill>
        <p:spPr>
          <a:xfrm>
            <a:off x="1024468" y="5716389"/>
            <a:ext cx="2755900" cy="736600"/>
          </a:xfrm>
          <a:prstGeom prst="rect">
            <a:avLst/>
          </a:prstGeom>
        </p:spPr>
      </p:pic>
      <p:pic>
        <p:nvPicPr>
          <p:cNvPr id="6" name="Picture 5" descr="Graphical user interface, website&#10;&#10;Description automatically generated">
            <a:extLst>
              <a:ext uri="{FF2B5EF4-FFF2-40B4-BE49-F238E27FC236}">
                <a16:creationId xmlns:a16="http://schemas.microsoft.com/office/drawing/2014/main" xmlns="" id="{3A4B1C2D-0EE5-EE40-925C-4AD1A06ADF93}"/>
              </a:ext>
            </a:extLst>
          </p:cNvPr>
          <p:cNvPicPr>
            <a:picLocks noChangeAspect="1"/>
          </p:cNvPicPr>
          <p:nvPr/>
        </p:nvPicPr>
        <p:blipFill>
          <a:blip r:embed="rId3"/>
          <a:stretch>
            <a:fillRect/>
          </a:stretch>
        </p:blipFill>
        <p:spPr>
          <a:xfrm>
            <a:off x="3500762" y="4209438"/>
            <a:ext cx="3251200" cy="762000"/>
          </a:xfrm>
          <a:prstGeom prst="rect">
            <a:avLst/>
          </a:prstGeom>
        </p:spPr>
      </p:pic>
      <p:pic>
        <p:nvPicPr>
          <p:cNvPr id="8" name="Picture 7" descr="Text&#10;&#10;Description automatically generated with medium confidence">
            <a:extLst>
              <a:ext uri="{FF2B5EF4-FFF2-40B4-BE49-F238E27FC236}">
                <a16:creationId xmlns:a16="http://schemas.microsoft.com/office/drawing/2014/main" xmlns="" id="{29355297-137B-3E40-B700-C6D3177A26D9}"/>
              </a:ext>
            </a:extLst>
          </p:cNvPr>
          <p:cNvPicPr>
            <a:picLocks noChangeAspect="1"/>
          </p:cNvPicPr>
          <p:nvPr/>
        </p:nvPicPr>
        <p:blipFill>
          <a:blip r:embed="rId4"/>
          <a:stretch>
            <a:fillRect/>
          </a:stretch>
        </p:blipFill>
        <p:spPr>
          <a:xfrm>
            <a:off x="193600" y="2911621"/>
            <a:ext cx="6510658" cy="788400"/>
          </a:xfrm>
          <a:prstGeom prst="rect">
            <a:avLst/>
          </a:prstGeom>
        </p:spPr>
      </p:pic>
      <p:pic>
        <p:nvPicPr>
          <p:cNvPr id="10" name="Picture 9" descr="Logo&#10;&#10;Description automatically generated">
            <a:extLst>
              <a:ext uri="{FF2B5EF4-FFF2-40B4-BE49-F238E27FC236}">
                <a16:creationId xmlns:a16="http://schemas.microsoft.com/office/drawing/2014/main" xmlns="" id="{23B332A2-07E3-4B44-9E8F-E4306CAF5258}"/>
              </a:ext>
            </a:extLst>
          </p:cNvPr>
          <p:cNvPicPr>
            <a:picLocks noChangeAspect="1"/>
          </p:cNvPicPr>
          <p:nvPr/>
        </p:nvPicPr>
        <p:blipFill>
          <a:blip r:embed="rId5"/>
          <a:stretch>
            <a:fillRect/>
          </a:stretch>
        </p:blipFill>
        <p:spPr>
          <a:xfrm>
            <a:off x="4538857" y="1575475"/>
            <a:ext cx="4330802" cy="963756"/>
          </a:xfrm>
          <a:prstGeom prst="rect">
            <a:avLst/>
          </a:prstGeom>
        </p:spPr>
      </p:pic>
      <p:pic>
        <p:nvPicPr>
          <p:cNvPr id="12" name="Picture 11" descr="Text, logo&#10;&#10;Description automatically generated with medium confidence">
            <a:extLst>
              <a:ext uri="{FF2B5EF4-FFF2-40B4-BE49-F238E27FC236}">
                <a16:creationId xmlns:a16="http://schemas.microsoft.com/office/drawing/2014/main" xmlns="" id="{55F2C5C5-E59D-814A-ABD5-9FB4A745A5DF}"/>
              </a:ext>
            </a:extLst>
          </p:cNvPr>
          <p:cNvPicPr>
            <a:picLocks noChangeAspect="1"/>
          </p:cNvPicPr>
          <p:nvPr/>
        </p:nvPicPr>
        <p:blipFill>
          <a:blip r:embed="rId6"/>
          <a:stretch>
            <a:fillRect/>
          </a:stretch>
        </p:blipFill>
        <p:spPr>
          <a:xfrm>
            <a:off x="7420054" y="2806921"/>
            <a:ext cx="2409390" cy="963756"/>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xmlns="" id="{5259B7BE-CA38-864A-970D-44798D721453}"/>
              </a:ext>
            </a:extLst>
          </p:cNvPr>
          <p:cNvPicPr>
            <a:picLocks noChangeAspect="1"/>
          </p:cNvPicPr>
          <p:nvPr/>
        </p:nvPicPr>
        <p:blipFill>
          <a:blip r:embed="rId7"/>
          <a:stretch>
            <a:fillRect/>
          </a:stretch>
        </p:blipFill>
        <p:spPr>
          <a:xfrm>
            <a:off x="998009" y="1508456"/>
            <a:ext cx="2368550" cy="963755"/>
          </a:xfrm>
          <a:prstGeom prst="rect">
            <a:avLst/>
          </a:prstGeom>
        </p:spPr>
      </p:pic>
      <p:pic>
        <p:nvPicPr>
          <p:cNvPr id="16" name="Picture 15" descr="A picture containing text, first-aid kit, sign&#10;&#10;Description automatically generated">
            <a:extLst>
              <a:ext uri="{FF2B5EF4-FFF2-40B4-BE49-F238E27FC236}">
                <a16:creationId xmlns:a16="http://schemas.microsoft.com/office/drawing/2014/main" xmlns="" id="{1599D2BD-67BB-1449-905F-4F978DE3BC90}"/>
              </a:ext>
            </a:extLst>
          </p:cNvPr>
          <p:cNvPicPr>
            <a:picLocks noChangeAspect="1"/>
          </p:cNvPicPr>
          <p:nvPr/>
        </p:nvPicPr>
        <p:blipFill>
          <a:blip r:embed="rId8"/>
          <a:stretch>
            <a:fillRect/>
          </a:stretch>
        </p:blipFill>
        <p:spPr>
          <a:xfrm>
            <a:off x="7774882" y="3904638"/>
            <a:ext cx="1473200" cy="1371600"/>
          </a:xfrm>
          <a:prstGeom prst="rect">
            <a:avLst/>
          </a:prstGeom>
        </p:spPr>
      </p:pic>
      <p:pic>
        <p:nvPicPr>
          <p:cNvPr id="18" name="Picture 17" descr="A picture containing text, clipart&#10;&#10;Description automatically generated">
            <a:extLst>
              <a:ext uri="{FF2B5EF4-FFF2-40B4-BE49-F238E27FC236}">
                <a16:creationId xmlns:a16="http://schemas.microsoft.com/office/drawing/2014/main" xmlns="" id="{7CFCD468-269A-BF4C-A866-311D0EF2DF61}"/>
              </a:ext>
            </a:extLst>
          </p:cNvPr>
          <p:cNvPicPr>
            <a:picLocks noChangeAspect="1"/>
          </p:cNvPicPr>
          <p:nvPr/>
        </p:nvPicPr>
        <p:blipFill>
          <a:blip r:embed="rId9"/>
          <a:stretch>
            <a:fillRect/>
          </a:stretch>
        </p:blipFill>
        <p:spPr>
          <a:xfrm>
            <a:off x="4975668" y="5785655"/>
            <a:ext cx="3009900" cy="609600"/>
          </a:xfrm>
          <a:prstGeom prst="rect">
            <a:avLst/>
          </a:prstGeom>
        </p:spPr>
      </p:pic>
      <p:pic>
        <p:nvPicPr>
          <p:cNvPr id="20" name="Picture 19" descr="A picture containing logo&#10;&#10;Description automatically generated">
            <a:extLst>
              <a:ext uri="{FF2B5EF4-FFF2-40B4-BE49-F238E27FC236}">
                <a16:creationId xmlns:a16="http://schemas.microsoft.com/office/drawing/2014/main" xmlns="" id="{43951046-7D21-0A46-8C98-830AE18CC80D}"/>
              </a:ext>
            </a:extLst>
          </p:cNvPr>
          <p:cNvPicPr>
            <a:picLocks noChangeAspect="1"/>
          </p:cNvPicPr>
          <p:nvPr/>
        </p:nvPicPr>
        <p:blipFill>
          <a:blip r:embed="rId10"/>
          <a:stretch>
            <a:fillRect/>
          </a:stretch>
        </p:blipFill>
        <p:spPr>
          <a:xfrm>
            <a:off x="1024468" y="3927144"/>
            <a:ext cx="1422400" cy="1422400"/>
          </a:xfrm>
          <a:prstGeom prst="rect">
            <a:avLst/>
          </a:prstGeom>
        </p:spPr>
      </p:pic>
    </p:spTree>
    <p:extLst>
      <p:ext uri="{BB962C8B-B14F-4D97-AF65-F5344CB8AC3E}">
        <p14:creationId xmlns:p14="http://schemas.microsoft.com/office/powerpoint/2010/main" val="31630472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E5C479-E69F-5A47-9CE6-083C4C499063}"/>
              </a:ext>
            </a:extLst>
          </p:cNvPr>
          <p:cNvSpPr>
            <a:spLocks noGrp="1"/>
          </p:cNvSpPr>
          <p:nvPr>
            <p:ph type="title"/>
          </p:nvPr>
        </p:nvSpPr>
        <p:spPr>
          <a:xfrm>
            <a:off x="677334" y="317500"/>
            <a:ext cx="8596668" cy="1320800"/>
          </a:xfrm>
        </p:spPr>
        <p:txBody>
          <a:bodyPr>
            <a:normAutofit/>
          </a:bodyPr>
          <a:lstStyle/>
          <a:p>
            <a:r>
              <a:rPr lang="en-US" sz="4400" b="1" dirty="0">
                <a:solidFill>
                  <a:srgbClr val="002060"/>
                </a:solidFill>
              </a:rPr>
              <a:t>Testimonials</a:t>
            </a:r>
            <a:endParaRPr lang="en-US" sz="4400" dirty="0"/>
          </a:p>
        </p:txBody>
      </p:sp>
      <p:pic>
        <p:nvPicPr>
          <p:cNvPr id="2054" name="Picture 6" descr="Image result for torn blue paper">
            <a:extLst>
              <a:ext uri="{FF2B5EF4-FFF2-40B4-BE49-F238E27FC236}">
                <a16:creationId xmlns:a16="http://schemas.microsoft.com/office/drawing/2014/main" xmlns="" id="{46990481-2DD7-ED47-A016-7A33270F2E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88" t="5312" r="14366"/>
          <a:stretch/>
        </p:blipFill>
        <p:spPr bwMode="auto">
          <a:xfrm>
            <a:off x="172366" y="1398600"/>
            <a:ext cx="4686236" cy="274309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xmlns="" id="{6B6A835B-8AA0-4E45-B990-836C1256B528}"/>
              </a:ext>
            </a:extLst>
          </p:cNvPr>
          <p:cNvSpPr/>
          <p:nvPr/>
        </p:nvSpPr>
        <p:spPr>
          <a:xfrm>
            <a:off x="420552" y="1505440"/>
            <a:ext cx="4189863" cy="1754326"/>
          </a:xfrm>
          <a:prstGeom prst="rect">
            <a:avLst/>
          </a:prstGeom>
        </p:spPr>
        <p:txBody>
          <a:bodyPr wrap="square">
            <a:spAutoFit/>
          </a:bodyPr>
          <a:lstStyle/>
          <a:p>
            <a:pPr algn="ctr"/>
            <a:r>
              <a:rPr lang="en-AU" dirty="0">
                <a:solidFill>
                  <a:schemeClr val="bg1"/>
                </a:solidFill>
              </a:rPr>
              <a:t>“It has changed my working schedule completely giving me a lot of spare time. Not only spare time, it helps me depend on my office staff to revise the estimates at the back end call of my clients.” </a:t>
            </a:r>
          </a:p>
        </p:txBody>
      </p:sp>
      <p:sp>
        <p:nvSpPr>
          <p:cNvPr id="10" name="TextBox 9">
            <a:extLst>
              <a:ext uri="{FF2B5EF4-FFF2-40B4-BE49-F238E27FC236}">
                <a16:creationId xmlns:a16="http://schemas.microsoft.com/office/drawing/2014/main" xmlns="" id="{0A2FB713-AFF8-0142-8E2C-28AE9FA0AA85}"/>
              </a:ext>
            </a:extLst>
          </p:cNvPr>
          <p:cNvSpPr txBox="1"/>
          <p:nvPr/>
        </p:nvSpPr>
        <p:spPr>
          <a:xfrm>
            <a:off x="2895350" y="3198167"/>
            <a:ext cx="1910686" cy="461665"/>
          </a:xfrm>
          <a:prstGeom prst="rect">
            <a:avLst/>
          </a:prstGeom>
          <a:noFill/>
        </p:spPr>
        <p:txBody>
          <a:bodyPr wrap="square" rtlCol="0">
            <a:spAutoFit/>
          </a:bodyPr>
          <a:lstStyle/>
          <a:p>
            <a:pPr algn="r"/>
            <a:r>
              <a:rPr lang="en-AU" sz="1200" i="1" dirty="0">
                <a:solidFill>
                  <a:schemeClr val="bg1"/>
                </a:solidFill>
              </a:rPr>
              <a:t>- Mr Vishwanath Shetty </a:t>
            </a:r>
          </a:p>
          <a:p>
            <a:pPr algn="r"/>
            <a:r>
              <a:rPr lang="en-AU" sz="1200" i="1" dirty="0">
                <a:solidFill>
                  <a:schemeClr val="bg1"/>
                </a:solidFill>
              </a:rPr>
              <a:t>The </a:t>
            </a:r>
            <a:r>
              <a:rPr lang="en-AU" sz="1200" i="1" dirty="0" err="1">
                <a:solidFill>
                  <a:schemeClr val="bg1"/>
                </a:solidFill>
              </a:rPr>
              <a:t>PrintWorks</a:t>
            </a:r>
            <a:r>
              <a:rPr lang="en-AU" sz="1200" i="1" dirty="0">
                <a:solidFill>
                  <a:schemeClr val="bg1"/>
                </a:solidFill>
              </a:rPr>
              <a:t>, Mumbai </a:t>
            </a:r>
          </a:p>
        </p:txBody>
      </p:sp>
      <p:pic>
        <p:nvPicPr>
          <p:cNvPr id="17" name="Picture 6" descr="Image result for torn blue paper">
            <a:extLst>
              <a:ext uri="{FF2B5EF4-FFF2-40B4-BE49-F238E27FC236}">
                <a16:creationId xmlns:a16="http://schemas.microsoft.com/office/drawing/2014/main" xmlns="" id="{9C6D0947-201A-0D43-A5E3-7BFF4E40C18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88" t="5312" r="14366"/>
          <a:stretch/>
        </p:blipFill>
        <p:spPr bwMode="auto">
          <a:xfrm>
            <a:off x="4990282" y="1398600"/>
            <a:ext cx="4686236" cy="274309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xmlns="" id="{CE3C6CFF-3244-E145-8E19-3FB894CE3384}"/>
              </a:ext>
            </a:extLst>
          </p:cNvPr>
          <p:cNvSpPr/>
          <p:nvPr/>
        </p:nvSpPr>
        <p:spPr>
          <a:xfrm>
            <a:off x="5115383" y="1550570"/>
            <a:ext cx="4415401" cy="1815882"/>
          </a:xfrm>
          <a:prstGeom prst="rect">
            <a:avLst/>
          </a:prstGeom>
        </p:spPr>
        <p:txBody>
          <a:bodyPr wrap="square">
            <a:spAutoFit/>
          </a:bodyPr>
          <a:lstStyle/>
          <a:p>
            <a:pPr algn="ctr"/>
            <a:r>
              <a:rPr lang="en-AU" sz="1600" dirty="0">
                <a:solidFill>
                  <a:schemeClr val="bg1"/>
                </a:solidFill>
              </a:rPr>
              <a:t>“Ever since we approached you, I could see the Best Professional Approach you had towards your customer. Your repetitive visits, as and when required, understanding our needs, providing solutions at min. time, show that your urge to understand and satisfy your customer's needs is excellent."</a:t>
            </a:r>
          </a:p>
        </p:txBody>
      </p:sp>
      <p:sp>
        <p:nvSpPr>
          <p:cNvPr id="19" name="TextBox 18">
            <a:extLst>
              <a:ext uri="{FF2B5EF4-FFF2-40B4-BE49-F238E27FC236}">
                <a16:creationId xmlns:a16="http://schemas.microsoft.com/office/drawing/2014/main" xmlns="" id="{A6E36CEF-1DCD-CD41-BF2A-A137BC3B7B66}"/>
              </a:ext>
            </a:extLst>
          </p:cNvPr>
          <p:cNvSpPr txBox="1"/>
          <p:nvPr/>
        </p:nvSpPr>
        <p:spPr>
          <a:xfrm>
            <a:off x="7385965" y="3260716"/>
            <a:ext cx="2290553" cy="461665"/>
          </a:xfrm>
          <a:prstGeom prst="rect">
            <a:avLst/>
          </a:prstGeom>
          <a:noFill/>
        </p:spPr>
        <p:txBody>
          <a:bodyPr wrap="square" rtlCol="0">
            <a:spAutoFit/>
          </a:bodyPr>
          <a:lstStyle/>
          <a:p>
            <a:pPr algn="r"/>
            <a:r>
              <a:rPr lang="en-AU" sz="1200" i="1" dirty="0">
                <a:solidFill>
                  <a:schemeClr val="bg1"/>
                </a:solidFill>
              </a:rPr>
              <a:t>- </a:t>
            </a:r>
            <a:r>
              <a:rPr lang="en-AU" sz="1200" dirty="0">
                <a:solidFill>
                  <a:schemeClr val="bg1"/>
                </a:solidFill>
              </a:rPr>
              <a:t>Mr Amar Yadav</a:t>
            </a:r>
            <a:br>
              <a:rPr lang="en-AU" sz="1200" dirty="0">
                <a:solidFill>
                  <a:schemeClr val="bg1"/>
                </a:solidFill>
              </a:rPr>
            </a:br>
            <a:r>
              <a:rPr lang="en-AU" sz="1200" dirty="0">
                <a:solidFill>
                  <a:schemeClr val="bg1"/>
                </a:solidFill>
              </a:rPr>
              <a:t>Sun Pharmaceutical Ind. Ltd. </a:t>
            </a:r>
          </a:p>
        </p:txBody>
      </p:sp>
      <p:pic>
        <p:nvPicPr>
          <p:cNvPr id="20" name="Picture 6" descr="Image result for torn blue paper">
            <a:extLst>
              <a:ext uri="{FF2B5EF4-FFF2-40B4-BE49-F238E27FC236}">
                <a16:creationId xmlns:a16="http://schemas.microsoft.com/office/drawing/2014/main" xmlns="" id="{D39FBB24-E0B8-D748-A8F4-DCF1501D73C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688" t="5312" r="14366"/>
          <a:stretch/>
        </p:blipFill>
        <p:spPr bwMode="auto">
          <a:xfrm>
            <a:off x="2647164" y="4115149"/>
            <a:ext cx="4686236" cy="2743094"/>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xmlns="" id="{2A51F369-3476-7543-9963-8030E46507F0}"/>
              </a:ext>
            </a:extLst>
          </p:cNvPr>
          <p:cNvSpPr/>
          <p:nvPr/>
        </p:nvSpPr>
        <p:spPr>
          <a:xfrm>
            <a:off x="2895350" y="4221989"/>
            <a:ext cx="4189863" cy="1754326"/>
          </a:xfrm>
          <a:prstGeom prst="rect">
            <a:avLst/>
          </a:prstGeom>
        </p:spPr>
        <p:txBody>
          <a:bodyPr wrap="square">
            <a:spAutoFit/>
          </a:bodyPr>
          <a:lstStyle/>
          <a:p>
            <a:pPr algn="ctr"/>
            <a:r>
              <a:rPr lang="en-AU" dirty="0">
                <a:solidFill>
                  <a:schemeClr val="bg1"/>
                </a:solidFill>
              </a:rPr>
              <a:t>“I am really enjoying working estimates through this package. It is simple, fast, accurate &amp; user friendly. Especially provisions such as cloning, printing job cards &amp; final estimate are superb.”</a:t>
            </a:r>
          </a:p>
        </p:txBody>
      </p:sp>
      <p:sp>
        <p:nvSpPr>
          <p:cNvPr id="22" name="TextBox 21">
            <a:extLst>
              <a:ext uri="{FF2B5EF4-FFF2-40B4-BE49-F238E27FC236}">
                <a16:creationId xmlns:a16="http://schemas.microsoft.com/office/drawing/2014/main" xmlns="" id="{A43D1178-EAA2-6144-A2B8-0808A56699E6}"/>
              </a:ext>
            </a:extLst>
          </p:cNvPr>
          <p:cNvSpPr txBox="1"/>
          <p:nvPr/>
        </p:nvSpPr>
        <p:spPr>
          <a:xfrm>
            <a:off x="4176215" y="5889557"/>
            <a:ext cx="3157185" cy="461665"/>
          </a:xfrm>
          <a:prstGeom prst="rect">
            <a:avLst/>
          </a:prstGeom>
          <a:noFill/>
        </p:spPr>
        <p:txBody>
          <a:bodyPr wrap="square" rtlCol="0">
            <a:spAutoFit/>
          </a:bodyPr>
          <a:lstStyle/>
          <a:p>
            <a:pPr algn="r"/>
            <a:r>
              <a:rPr lang="en-AU" sz="1200" i="1" dirty="0">
                <a:solidFill>
                  <a:schemeClr val="bg1"/>
                </a:solidFill>
              </a:rPr>
              <a:t>- Director</a:t>
            </a:r>
          </a:p>
          <a:p>
            <a:pPr algn="r"/>
            <a:r>
              <a:rPr lang="en-AU" sz="1200" i="1" dirty="0">
                <a:solidFill>
                  <a:schemeClr val="bg1"/>
                </a:solidFill>
              </a:rPr>
              <a:t>For </a:t>
            </a:r>
            <a:r>
              <a:rPr lang="en-AU" sz="1200" i="1" dirty="0" err="1">
                <a:solidFill>
                  <a:schemeClr val="bg1"/>
                </a:solidFill>
              </a:rPr>
              <a:t>Almats</a:t>
            </a:r>
            <a:r>
              <a:rPr lang="en-AU" sz="1200" i="1" dirty="0">
                <a:solidFill>
                  <a:schemeClr val="bg1"/>
                </a:solidFill>
              </a:rPr>
              <a:t> Printing Solutions </a:t>
            </a:r>
            <a:r>
              <a:rPr lang="en-AU" sz="1200" i="1" dirty="0" err="1">
                <a:solidFill>
                  <a:schemeClr val="bg1"/>
                </a:solidFill>
              </a:rPr>
              <a:t>Pvt.</a:t>
            </a:r>
            <a:r>
              <a:rPr lang="en-AU" sz="1200" i="1" dirty="0">
                <a:solidFill>
                  <a:schemeClr val="bg1"/>
                </a:solidFill>
              </a:rPr>
              <a:t> Ltd.</a:t>
            </a:r>
          </a:p>
        </p:txBody>
      </p:sp>
    </p:spTree>
    <p:extLst>
      <p:ext uri="{BB962C8B-B14F-4D97-AF65-F5344CB8AC3E}">
        <p14:creationId xmlns:p14="http://schemas.microsoft.com/office/powerpoint/2010/main" val="3241467664"/>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{6302E704-B32F-EE48-8256-AEA0AB53BF97}tf10001060</Template>
  <TotalTime>1430</TotalTime>
  <Words>538</Words>
  <Application>Microsoft Office PowerPoint</Application>
  <PresentationFormat>Custom</PresentationFormat>
  <Paragraphs>70</Paragraphs>
  <Slides>9</Slides>
  <Notes>1</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Facet</vt:lpstr>
      <vt:lpstr>PowerPoint Presentation</vt:lpstr>
      <vt:lpstr>Real-time Production Awareness</vt:lpstr>
      <vt:lpstr>Smartest Companion to PrintWONDER</vt:lpstr>
      <vt:lpstr>Complete Visibility of Production in your Shop Floor</vt:lpstr>
      <vt:lpstr>CountWONDER provides Data Driven Reports  that provide visibility to…</vt:lpstr>
      <vt:lpstr>CountWONDER Features</vt:lpstr>
      <vt:lpstr>Advantages of CountWONDER</vt:lpstr>
      <vt:lpstr>Our Valued Customers </vt:lpstr>
      <vt:lpstr>Testimonials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ADMIN</cp:lastModifiedBy>
  <cp:revision>29</cp:revision>
  <dcterms:created xsi:type="dcterms:W3CDTF">2021-01-21T07:57:01Z</dcterms:created>
  <dcterms:modified xsi:type="dcterms:W3CDTF">2021-02-09T00:54:03Z</dcterms:modified>
</cp:coreProperties>
</file>